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6858000" cx="12198350"/>
  <p:notesSz cx="6950075" cy="9236075"/>
  <p:embeddedFontLst>
    <p:embeddedFont>
      <p:font typeface="Inter"/>
      <p:regular r:id="rId22"/>
      <p:bold r:id="rId23"/>
    </p:embeddedFont>
    <p:embeddedFont>
      <p:font typeface="Arial Black"/>
      <p:regular r:id="rId24"/>
    </p:embeddedFont>
    <p:embeddedFont>
      <p:font typeface="Inter-Regular"/>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2">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D19B31-DFAD-4878-81AB-565B145B2D1A}">
  <a:tblStyle styleId="{0ED19B31-DFAD-4878-81AB-565B145B2D1A}"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2"/>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Inter-regular.fntdata"/><Relationship Id="rId21" Type="http://schemas.openxmlformats.org/officeDocument/2006/relationships/slide" Target="slides/slide15.xml"/><Relationship Id="rId24" Type="http://schemas.openxmlformats.org/officeDocument/2006/relationships/font" Target="fonts/ArialBlack-regular.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Regular-bold.fntdata"/><Relationship Id="rId25" Type="http://schemas.openxmlformats.org/officeDocument/2006/relationships/font" Target="fonts/Inter-Regular-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11488" cy="461963"/>
          </a:xfrm>
          <a:prstGeom prst="rect">
            <a:avLst/>
          </a:prstGeom>
          <a:noFill/>
          <a:ln>
            <a:noFill/>
          </a:ln>
        </p:spPr>
        <p:txBody>
          <a:bodyPr anchorCtr="0" anchor="t"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4" name="Google Shape;4;n"/>
          <p:cNvSpPr txBox="1"/>
          <p:nvPr>
            <p:ph idx="10" type="dt"/>
          </p:nvPr>
        </p:nvSpPr>
        <p:spPr>
          <a:xfrm>
            <a:off x="3937000" y="0"/>
            <a:ext cx="3011488" cy="461963"/>
          </a:xfrm>
          <a:prstGeom prst="rect">
            <a:avLst/>
          </a:prstGeom>
          <a:noFill/>
          <a:ln>
            <a:noFill/>
          </a:ln>
        </p:spPr>
        <p:txBody>
          <a:bodyPr anchorCtr="0" anchor="t" bIns="46225" lIns="92475" spcFirstLastPara="1" rIns="92475" wrap="square" tIns="4622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5" name="Google Shape;5;n"/>
          <p:cNvSpPr/>
          <p:nvPr>
            <p:ph idx="3"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772525"/>
            <a:ext cx="3011488" cy="461963"/>
          </a:xfrm>
          <a:prstGeom prst="rect">
            <a:avLst/>
          </a:prstGeom>
          <a:noFill/>
          <a:ln>
            <a:noFill/>
          </a:ln>
        </p:spPr>
        <p:txBody>
          <a:bodyPr anchorCtr="0" anchor="b" bIns="46225" lIns="92475" spcFirstLastPara="1" rIns="92475" wrap="square" tIns="4622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Inter"/>
                <a:ea typeface="Inter"/>
                <a:cs typeface="Inter"/>
                <a:sym typeface="Inter"/>
              </a:defRPr>
            </a:lvl9pPr>
          </a:lstStyle>
          <a:p/>
        </p:txBody>
      </p:sp>
      <p:sp>
        <p:nvSpPr>
          <p:cNvPr id="8" name="Google Shape;8;n"/>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rPr lang="en-US"/>
              <a:t>Welcome students to MSBTE E learning platform. I am Jaishree Anerao, Lecturer, computer Engineering department at Vivekanand Education Society’s Polytechnic, Chembur, Mumbai. </a:t>
            </a:r>
            <a:endParaRPr/>
          </a:p>
        </p:txBody>
      </p:sp>
      <p:sp>
        <p:nvSpPr>
          <p:cNvPr id="128" name="Google Shape;128;p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0: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10: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t/>
            </a:r>
            <a:endParaRPr/>
          </a:p>
        </p:txBody>
      </p:sp>
      <p:sp>
        <p:nvSpPr>
          <p:cNvPr id="235" name="Google Shape;235;p10: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1: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 name="Google Shape;249;p11: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In this example I am going to show you how we declare a integer and pointer to integer. Starting with variable a to which we assign value 10. </a:t>
            </a:r>
            <a:endParaRPr/>
          </a:p>
          <a:p>
            <a:pPr indent="0" lvl="0" marL="0" rtl="0" algn="l">
              <a:lnSpc>
                <a:spcPct val="100000"/>
              </a:lnSpc>
              <a:spcBef>
                <a:spcPts val="0"/>
              </a:spcBef>
              <a:spcAft>
                <a:spcPts val="0"/>
              </a:spcAft>
              <a:buSzPts val="1400"/>
              <a:buNone/>
            </a:pPr>
            <a:r>
              <a:rPr lang="en-US"/>
              <a:t>Declare pointer variable ptr by giving * symbol. After that assign address of a to ptr. So in this case you can see address of a is 1024.</a:t>
            </a:r>
            <a:endParaRPr/>
          </a:p>
          <a:p>
            <a:pPr indent="0" lvl="0" marL="0" rtl="0" algn="l">
              <a:lnSpc>
                <a:spcPct val="100000"/>
              </a:lnSpc>
              <a:spcBef>
                <a:spcPts val="0"/>
              </a:spcBef>
              <a:spcAft>
                <a:spcPts val="0"/>
              </a:spcAft>
              <a:buSzPts val="1400"/>
              <a:buNone/>
            </a:pPr>
            <a:r>
              <a:rPr lang="en-US"/>
              <a:t>So ptr will hold value of address of ‘a’ that is 1024.</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 </a:t>
            </a:r>
            <a:endParaRPr/>
          </a:p>
          <a:p>
            <a:pPr indent="0" lvl="0" marL="0" rtl="0" algn="l">
              <a:lnSpc>
                <a:spcPct val="100000"/>
              </a:lnSpc>
              <a:spcBef>
                <a:spcPts val="0"/>
              </a:spcBef>
              <a:spcAft>
                <a:spcPts val="0"/>
              </a:spcAft>
              <a:buSzPts val="1400"/>
              <a:buNone/>
            </a:pPr>
            <a:r>
              <a:rPr lang="en-US"/>
              <a:t> </a:t>
            </a:r>
            <a:endParaRPr/>
          </a:p>
          <a:p>
            <a:pPr indent="0" lvl="0" marL="0" rtl="0" algn="l">
              <a:lnSpc>
                <a:spcPct val="100000"/>
              </a:lnSpc>
              <a:spcBef>
                <a:spcPts val="0"/>
              </a:spcBef>
              <a:spcAft>
                <a:spcPts val="0"/>
              </a:spcAft>
              <a:buSzPts val="1400"/>
              <a:buNone/>
            </a:pPr>
            <a:r>
              <a:t/>
            </a:r>
            <a:endParaRPr/>
          </a:p>
        </p:txBody>
      </p:sp>
      <p:sp>
        <p:nvSpPr>
          <p:cNvPr id="250" name="Google Shape;250;p11: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2: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73" name="Google Shape;273;p1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3:notes"/>
          <p:cNvSpPr txBox="1"/>
          <p:nvPr>
            <p:ph idx="1" type="body"/>
          </p:nvPr>
        </p:nvSpPr>
        <p:spPr>
          <a:xfrm>
            <a:off x="695325" y="4387850"/>
            <a:ext cx="5559425" cy="4156075"/>
          </a:xfrm>
          <a:prstGeom prst="rect">
            <a:avLst/>
          </a:prstGeom>
        </p:spPr>
        <p:txBody>
          <a:bodyPr anchorCtr="0" anchor="t" bIns="46225" lIns="92475" spcFirstLastPara="1" rIns="92475" wrap="square" tIns="46225">
            <a:noAutofit/>
          </a:bodyPr>
          <a:lstStyle/>
          <a:p>
            <a:pPr indent="0" lvl="0" marL="0" rtl="0" algn="l">
              <a:spcBef>
                <a:spcPts val="360"/>
              </a:spcBef>
              <a:spcAft>
                <a:spcPts val="0"/>
              </a:spcAft>
              <a:buNone/>
            </a:pPr>
            <a:r>
              <a:t/>
            </a:r>
            <a:endParaRPr/>
          </a:p>
        </p:txBody>
      </p:sp>
      <p:sp>
        <p:nvSpPr>
          <p:cNvPr id="287" name="Google Shape;287;p1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 name="Google Shape;295;p1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marR="0" rtl="0" algn="l">
              <a:lnSpc>
                <a:spcPct val="100000"/>
              </a:lnSpc>
              <a:spcBef>
                <a:spcPts val="360"/>
              </a:spcBef>
              <a:spcAft>
                <a:spcPts val="0"/>
              </a:spcAft>
              <a:buSzPts val="1400"/>
              <a:buNone/>
            </a:pPr>
            <a:r>
              <a:t/>
            </a:r>
            <a:endParaRPr/>
          </a:p>
        </p:txBody>
      </p:sp>
      <p:sp>
        <p:nvSpPr>
          <p:cNvPr id="296" name="Google Shape;296;p1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1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p1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marR="0" rtl="0" algn="l">
              <a:lnSpc>
                <a:spcPct val="100000"/>
              </a:lnSpc>
              <a:spcBef>
                <a:spcPts val="360"/>
              </a:spcBef>
              <a:spcAft>
                <a:spcPts val="0"/>
              </a:spcAft>
              <a:buSzPts val="1400"/>
              <a:buNone/>
            </a:pPr>
            <a:r>
              <a:rPr b="0" i="0" lang="en-US" sz="1200" u="none" cap="none" strike="noStrike">
                <a:solidFill>
                  <a:schemeClr val="dk1"/>
                </a:solidFill>
                <a:latin typeface="Arial"/>
                <a:ea typeface="Arial"/>
                <a:cs typeface="Arial"/>
                <a:sym typeface="Arial"/>
              </a:rPr>
              <a:t>When we perform p1-p2 the difference is not how many </a:t>
            </a:r>
            <a:r>
              <a:rPr b="0" i="1" lang="en-US" sz="1200" u="none" cap="none" strike="noStrike">
                <a:solidFill>
                  <a:schemeClr val="dk1"/>
                </a:solidFill>
                <a:latin typeface="Arial"/>
                <a:ea typeface="Arial"/>
                <a:cs typeface="Arial"/>
                <a:sym typeface="Arial"/>
              </a:rPr>
              <a:t>bytes</a:t>
            </a:r>
            <a:r>
              <a:rPr b="0" i="0" lang="en-US" sz="1200" u="none" cap="none" strike="noStrike">
                <a:solidFill>
                  <a:schemeClr val="dk1"/>
                </a:solidFill>
                <a:latin typeface="Arial"/>
                <a:ea typeface="Arial"/>
                <a:cs typeface="Arial"/>
                <a:sym typeface="Arial"/>
              </a:rPr>
              <a:t> fall between the two addresses, but rather how many </a:t>
            </a:r>
            <a:r>
              <a:rPr b="0" i="1" lang="en-US" sz="1200" u="none" cap="none" strike="noStrike">
                <a:solidFill>
                  <a:schemeClr val="dk1"/>
                </a:solidFill>
                <a:latin typeface="Arial"/>
                <a:ea typeface="Arial"/>
                <a:cs typeface="Arial"/>
                <a:sym typeface="Arial"/>
              </a:rPr>
              <a:t>elements</a:t>
            </a:r>
            <a:r>
              <a:rPr b="0" i="0" lang="en-US" sz="1200" u="none" cap="none" strike="noStrike">
                <a:solidFill>
                  <a:schemeClr val="dk1"/>
                </a:solidFill>
                <a:latin typeface="Arial"/>
                <a:ea typeface="Arial"/>
                <a:cs typeface="Arial"/>
                <a:sym typeface="Arial"/>
              </a:rPr>
              <a:t>.</a:t>
            </a:r>
            <a:endParaRPr/>
          </a:p>
        </p:txBody>
      </p:sp>
      <p:sp>
        <p:nvSpPr>
          <p:cNvPr id="317" name="Google Shape;317;p15: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2: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5" name="Google Shape;135;p2: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In the course of object Oriented programming today we are going to learn Pointers and polymorphism in C++.</a:t>
            </a:r>
            <a:endParaRPr/>
          </a:p>
        </p:txBody>
      </p:sp>
      <p:sp>
        <p:nvSpPr>
          <p:cNvPr id="136" name="Google Shape;136;p2: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3: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5" name="Google Shape;145;p3: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In this unit you will learn to write a C++ program to perform the given arithmetic operations using pointers. </a:t>
            </a:r>
            <a:endParaRPr/>
          </a:p>
        </p:txBody>
      </p:sp>
      <p:sp>
        <p:nvSpPr>
          <p:cNvPr id="146" name="Google Shape;146;p3: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4: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5" name="Google Shape;155;p4: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After this lecture you will be able to use pointers. </a:t>
            </a:r>
            <a:endParaRPr/>
          </a:p>
        </p:txBody>
      </p:sp>
      <p:sp>
        <p:nvSpPr>
          <p:cNvPr id="156" name="Google Shape;156;p4: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5: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rPr lang="en-US"/>
              <a:t>In this lecture you will learn concept of pointers. You will also learn how to perform arithmetic operations on pointers.</a:t>
            </a:r>
            <a:endParaRPr/>
          </a:p>
        </p:txBody>
      </p:sp>
      <p:sp>
        <p:nvSpPr>
          <p:cNvPr id="165" name="Google Shape;165;p5: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6: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360"/>
              </a:spcBef>
              <a:spcAft>
                <a:spcPts val="0"/>
              </a:spcAft>
              <a:buSzPts val="1400"/>
              <a:buNone/>
            </a:pPr>
            <a:r>
              <a:rPr lang="en-US"/>
              <a:t>Lets see concept map of this topic. When we talk about pointer it is necessary to know about pointer declaration, Pointer initialization. Once we come to know about these points we must know working of pointers, Operations perform on pointers and memory allocation for pointer. </a:t>
            </a:r>
            <a:endParaRPr/>
          </a:p>
        </p:txBody>
      </p:sp>
      <p:sp>
        <p:nvSpPr>
          <p:cNvPr id="177" name="Google Shape;177;p6: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7: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p7: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marR="0" rtl="0" algn="l">
              <a:lnSpc>
                <a:spcPct val="100000"/>
              </a:lnSpc>
              <a:spcBef>
                <a:spcPts val="360"/>
              </a:spcBef>
              <a:spcAft>
                <a:spcPts val="0"/>
              </a:spcAft>
              <a:buSzPts val="1400"/>
              <a:buNone/>
            </a:pPr>
            <a:r>
              <a:rPr lang="en-US"/>
              <a:t>After this lecture you will be able to use pointers. You will learn how to perform operations on pointers. </a:t>
            </a:r>
            <a:endParaRPr/>
          </a:p>
          <a:p>
            <a:pPr indent="-228600" lvl="0" marL="457200" marR="0" rtl="0" algn="l">
              <a:lnSpc>
                <a:spcPct val="100000"/>
              </a:lnSpc>
              <a:spcBef>
                <a:spcPts val="360"/>
              </a:spcBef>
              <a:spcAft>
                <a:spcPts val="0"/>
              </a:spcAft>
              <a:buSzPts val="1400"/>
              <a:buNone/>
            </a:pPr>
            <a:r>
              <a:rPr lang="en-US"/>
              <a:t>And by using these concepts you will be able to write program in C++. </a:t>
            </a:r>
            <a:endParaRPr/>
          </a:p>
        </p:txBody>
      </p:sp>
      <p:sp>
        <p:nvSpPr>
          <p:cNvPr id="209" name="Google Shape;209;p7: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8: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p8: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228600" lvl="0" marL="457200" rtl="0" algn="l">
              <a:lnSpc>
                <a:spcPct val="100000"/>
              </a:lnSpc>
              <a:spcBef>
                <a:spcPts val="360"/>
              </a:spcBef>
              <a:spcAft>
                <a:spcPts val="0"/>
              </a:spcAft>
              <a:buSzPts val="1400"/>
              <a:buNone/>
            </a:pPr>
            <a:r>
              <a:rPr b="0" i="0" lang="en-US" sz="1200" u="none" cap="none" strike="noStrike">
                <a:solidFill>
                  <a:schemeClr val="dk1"/>
                </a:solidFill>
                <a:latin typeface="Arial"/>
                <a:ea typeface="Arial"/>
                <a:cs typeface="Arial"/>
                <a:sym typeface="Arial"/>
              </a:rPr>
              <a:t>Basically, Pointers are used for memory purposes. When we use normal variables which reserves a memory location for them whether you use them 1 time </a:t>
            </a:r>
            <a:endParaRPr/>
          </a:p>
          <a:p>
            <a:pPr indent="-228600" lvl="0" marL="457200" rtl="0" algn="l">
              <a:lnSpc>
                <a:spcPct val="100000"/>
              </a:lnSpc>
              <a:spcBef>
                <a:spcPts val="360"/>
              </a:spcBef>
              <a:spcAft>
                <a:spcPts val="0"/>
              </a:spcAft>
              <a:buSzPts val="1400"/>
              <a:buNone/>
            </a:pPr>
            <a:r>
              <a:rPr b="0" i="0" lang="en-US" sz="1200" u="none" cap="none" strike="noStrike">
                <a:solidFill>
                  <a:schemeClr val="dk1"/>
                </a:solidFill>
                <a:latin typeface="Arial"/>
                <a:ea typeface="Arial"/>
                <a:cs typeface="Arial"/>
                <a:sym typeface="Arial"/>
              </a:rPr>
              <a:t>or several times. So in large program the memory would get affected making the program slower or demanding more memory from the machine. </a:t>
            </a:r>
            <a:endParaRPr/>
          </a:p>
          <a:p>
            <a:pPr indent="-228600" lvl="0" marL="457200" rtl="0" algn="l">
              <a:lnSpc>
                <a:spcPct val="100000"/>
              </a:lnSpc>
              <a:spcBef>
                <a:spcPts val="360"/>
              </a:spcBef>
              <a:spcAft>
                <a:spcPts val="0"/>
              </a:spcAft>
              <a:buSzPts val="1400"/>
              <a:buNone/>
            </a:pPr>
            <a:r>
              <a:rPr b="0" i="0" lang="en-US" sz="1200" u="none" cap="none" strike="noStrike">
                <a:solidFill>
                  <a:schemeClr val="dk1"/>
                </a:solidFill>
                <a:latin typeface="Arial"/>
                <a:ea typeface="Arial"/>
                <a:cs typeface="Arial"/>
                <a:sym typeface="Arial"/>
              </a:rPr>
              <a:t>In such situation Pointers are very useful. Lets see what is pointer? </a:t>
            </a:r>
            <a:endParaRPr/>
          </a:p>
          <a:p>
            <a:pPr indent="-228600" lvl="0" marL="228600" rtl="0" algn="l">
              <a:lnSpc>
                <a:spcPct val="100000"/>
              </a:lnSpc>
              <a:spcBef>
                <a:spcPts val="0"/>
              </a:spcBef>
              <a:spcAft>
                <a:spcPts val="0"/>
              </a:spcAft>
              <a:buSzPts val="1400"/>
              <a:buAutoNum type="arabicPeriod"/>
            </a:pPr>
            <a:r>
              <a:rPr lang="en-US"/>
              <a:t>Usually this address is for another variable of same type as the pointer like int float and char.</a:t>
            </a:r>
            <a:endParaRPr/>
          </a:p>
          <a:p>
            <a:pPr indent="-139700" lvl="0" marL="228600" rtl="0" algn="l">
              <a:lnSpc>
                <a:spcPct val="100000"/>
              </a:lnSpc>
              <a:spcBef>
                <a:spcPts val="0"/>
              </a:spcBef>
              <a:spcAft>
                <a:spcPts val="0"/>
              </a:spcAft>
              <a:buSzPts val="1400"/>
              <a:buNone/>
            </a:pPr>
            <a:r>
              <a:t/>
            </a:r>
            <a:endParaRPr/>
          </a:p>
          <a:p>
            <a:pPr indent="-139700" lvl="0" marL="228600" rtl="0" algn="l">
              <a:lnSpc>
                <a:spcPct val="100000"/>
              </a:lnSpc>
              <a:spcBef>
                <a:spcPts val="0"/>
              </a:spcBef>
              <a:spcAft>
                <a:spcPts val="0"/>
              </a:spcAft>
              <a:buSzPts val="1400"/>
              <a:buNone/>
            </a:pPr>
            <a:r>
              <a:t/>
            </a:r>
            <a:endParaRPr/>
          </a:p>
        </p:txBody>
      </p:sp>
      <p:sp>
        <p:nvSpPr>
          <p:cNvPr id="217" name="Google Shape;217;p8: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9:notes"/>
          <p:cNvSpPr/>
          <p:nvPr>
            <p:ph idx="2" type="sldImg"/>
          </p:nvPr>
        </p:nvSpPr>
        <p:spPr>
          <a:xfrm>
            <a:off x="393700" y="692150"/>
            <a:ext cx="6162675" cy="34639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p9:notes"/>
          <p:cNvSpPr txBox="1"/>
          <p:nvPr>
            <p:ph idx="1" type="body"/>
          </p:nvPr>
        </p:nvSpPr>
        <p:spPr>
          <a:xfrm>
            <a:off x="695325" y="4387850"/>
            <a:ext cx="5559425" cy="4156075"/>
          </a:xfrm>
          <a:prstGeom prst="rect">
            <a:avLst/>
          </a:prstGeom>
          <a:noFill/>
          <a:ln>
            <a:noFill/>
          </a:ln>
        </p:spPr>
        <p:txBody>
          <a:bodyPr anchorCtr="0" anchor="t" bIns="46225" lIns="92475" spcFirstLastPara="1" rIns="92475" wrap="square" tIns="46225">
            <a:noAutofit/>
          </a:bodyPr>
          <a:lstStyle/>
          <a:p>
            <a:pPr indent="0" lvl="0" marL="0" rtl="0" algn="l">
              <a:lnSpc>
                <a:spcPct val="100000"/>
              </a:lnSpc>
              <a:spcBef>
                <a:spcPts val="0"/>
              </a:spcBef>
              <a:spcAft>
                <a:spcPts val="0"/>
              </a:spcAft>
              <a:buSzPts val="1400"/>
              <a:buNone/>
            </a:pPr>
            <a:r>
              <a:rPr lang="en-US"/>
              <a:t>Lets see how to declare pointer in C++.</a:t>
            </a:r>
            <a:endParaRPr/>
          </a:p>
          <a:p>
            <a:pPr indent="0" lvl="0" marL="0" rtl="0" algn="l">
              <a:lnSpc>
                <a:spcPct val="100000"/>
              </a:lnSpc>
              <a:spcBef>
                <a:spcPts val="0"/>
              </a:spcBef>
              <a:spcAft>
                <a:spcPts val="0"/>
              </a:spcAft>
              <a:buSzPts val="1400"/>
              <a:buNone/>
            </a:pPr>
            <a:r>
              <a:rPr lang="en-US"/>
              <a:t>You can write int *ptr to declare a pointer. Another way to declare a pointer is int* ptr. Both statement are valid in C++ as it just mean that ptr is a pointer variable of type integer.</a:t>
            </a:r>
            <a:endParaRPr/>
          </a:p>
          <a:p>
            <a:pPr indent="0" lvl="0" marL="0" rtl="0" algn="l">
              <a:lnSpc>
                <a:spcPct val="100000"/>
              </a:lnSpc>
              <a:spcBef>
                <a:spcPts val="0"/>
              </a:spcBef>
              <a:spcAft>
                <a:spcPts val="0"/>
              </a:spcAft>
              <a:buSzPts val="1400"/>
              <a:buNone/>
            </a:pPr>
            <a:r>
              <a:rPr lang="en-US"/>
              <a:t>In Next statement we assign address to pointer by using ‘&amp;’ operator. So ptr=&amp;a; means pointer ptr holds address of variable a.</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
        <p:nvSpPr>
          <p:cNvPr id="226" name="Google Shape;226;p9:notes"/>
          <p:cNvSpPr txBox="1"/>
          <p:nvPr>
            <p:ph idx="12" type="sldNum"/>
          </p:nvPr>
        </p:nvSpPr>
        <p:spPr>
          <a:xfrm>
            <a:off x="3937000" y="8772525"/>
            <a:ext cx="3011488" cy="461963"/>
          </a:xfrm>
          <a:prstGeom prst="rect">
            <a:avLst/>
          </a:prstGeom>
          <a:noFill/>
          <a:ln>
            <a:noFill/>
          </a:ln>
        </p:spPr>
        <p:txBody>
          <a:bodyPr anchorCtr="0" anchor="b" bIns="46225" lIns="92475" spcFirstLastPara="1" rIns="92475" wrap="square" tIns="462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over alternate" showMasterSp="0">
  <p:cSld name="3_Cover alternate">
    <p:spTree>
      <p:nvGrpSpPr>
        <p:cNvPr id="15"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b="0" l="0" r="0" t="0"/>
          <a:stretch/>
        </p:blipFill>
        <p:spPr>
          <a:xfrm>
            <a:off x="0" y="0"/>
            <a:ext cx="12198350" cy="6858000"/>
          </a:xfrm>
          <a:prstGeom prst="rect">
            <a:avLst/>
          </a:prstGeom>
          <a:noFill/>
          <a:ln>
            <a:noFill/>
          </a:ln>
        </p:spPr>
      </p:pic>
      <p:sp>
        <p:nvSpPr>
          <p:cNvPr id="17" name="Google Shape;17;p2"/>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p2"/>
          <p:cNvPicPr preferRelativeResize="0"/>
          <p:nvPr/>
        </p:nvPicPr>
        <p:blipFill rotWithShape="1">
          <a:blip r:embed="rId3">
            <a:alphaModFix/>
          </a:blip>
          <a:srcRect b="0" l="0" r="0" t="0"/>
          <a:stretch/>
        </p:blipFill>
        <p:spPr>
          <a:xfrm>
            <a:off x="10758488" y="0"/>
            <a:ext cx="1439862" cy="1439863"/>
          </a:xfrm>
          <a:prstGeom prst="rect">
            <a:avLst/>
          </a:prstGeom>
          <a:noFill/>
          <a:ln>
            <a:noFill/>
          </a:ln>
        </p:spPr>
      </p:pic>
      <p:sp>
        <p:nvSpPr>
          <p:cNvPr id="19" name="Google Shape;19;p2"/>
          <p:cNvSpPr txBox="1"/>
          <p:nvPr>
            <p:ph type="ctrTitle"/>
          </p:nvPr>
        </p:nvSpPr>
        <p:spPr>
          <a:xfrm>
            <a:off x="915579" y="1476597"/>
            <a:ext cx="5422755"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0" name="Google Shape;20;p2"/>
          <p:cNvSpPr txBox="1"/>
          <p:nvPr>
            <p:ph idx="1" type="subTitle"/>
          </p:nvPr>
        </p:nvSpPr>
        <p:spPr>
          <a:xfrm>
            <a:off x="915580" y="2422865"/>
            <a:ext cx="5422755" cy="391225"/>
          </a:xfrm>
          <a:prstGeom prst="rect">
            <a:avLst/>
          </a:prstGeom>
          <a:noFill/>
          <a:ln>
            <a:noFill/>
          </a:ln>
        </p:spPr>
        <p:txBody>
          <a:bodyPr anchorCtr="0" anchor="t" bIns="0" lIns="0" spcFirstLastPara="1" rIns="0" wrap="square" tIns="0">
            <a:noAutofit/>
          </a:bodyPr>
          <a:lstStyle>
            <a:lvl1pPr lvl="0" marR="0" algn="l">
              <a:lnSpc>
                <a:spcPct val="100000"/>
              </a:lnSpc>
              <a:spcBef>
                <a:spcPts val="320"/>
              </a:spcBef>
              <a:spcAft>
                <a:spcPts val="0"/>
              </a:spcAft>
              <a:buClr>
                <a:schemeClr val="accent2"/>
              </a:buClr>
              <a:buSzPts val="1120"/>
              <a:buFont typeface="Arial"/>
              <a:buNone/>
              <a:defRPr b="0" sz="16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Standard slide_no bullets">
  <p:cSld name="4_Standard slide_no bullets">
    <p:spTree>
      <p:nvGrpSpPr>
        <p:cNvPr id="75" name="Shape 75"/>
        <p:cNvGrpSpPr/>
        <p:nvPr/>
      </p:nvGrpSpPr>
      <p:grpSpPr>
        <a:xfrm>
          <a:off x="0" y="0"/>
          <a:ext cx="0" cy="0"/>
          <a:chOff x="0" y="0"/>
          <a:chExt cx="0" cy="0"/>
        </a:xfrm>
      </p:grpSpPr>
      <p:sp>
        <p:nvSpPr>
          <p:cNvPr id="76" name="Google Shape;76;p11"/>
          <p:cNvSpPr txBox="1"/>
          <p:nvPr>
            <p:ph idx="1" type="body"/>
          </p:nvPr>
        </p:nvSpPr>
        <p:spPr>
          <a:xfrm>
            <a:off x="352800" y="2851522"/>
            <a:ext cx="4447800" cy="1202318"/>
          </a:xfrm>
          <a:prstGeom prst="rect">
            <a:avLst/>
          </a:prstGeom>
          <a:noFill/>
          <a:ln>
            <a:noFill/>
          </a:ln>
        </p:spPr>
        <p:txBody>
          <a:bodyPr anchorCtr="0" anchor="ctr" bIns="0" lIns="0" spcFirstLastPara="1" rIns="0" wrap="square" tIns="0">
            <a:noAutofit/>
          </a:bodyPr>
          <a:lstStyle>
            <a:lvl1pPr indent="-228600" lvl="0" marL="457200" algn="l">
              <a:lnSpc>
                <a:spcPct val="100000"/>
              </a:lnSpc>
              <a:spcBef>
                <a:spcPts val="720"/>
              </a:spcBef>
              <a:spcAft>
                <a:spcPts val="0"/>
              </a:spcAft>
              <a:buSzPts val="2520"/>
              <a:buNone/>
              <a:defRPr b="0" i="0" sz="3600" u="none" cap="none" strike="noStrike">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Quotes">
  <p:cSld name="1_Standard slide_Quotes">
    <p:spTree>
      <p:nvGrpSpPr>
        <p:cNvPr id="77" name="Shape 77"/>
        <p:cNvGrpSpPr/>
        <p:nvPr/>
      </p:nvGrpSpPr>
      <p:grpSpPr>
        <a:xfrm>
          <a:off x="0" y="0"/>
          <a:ext cx="0" cy="0"/>
          <a:chOff x="0" y="0"/>
          <a:chExt cx="0" cy="0"/>
        </a:xfrm>
      </p:grpSpPr>
      <p:sp>
        <p:nvSpPr>
          <p:cNvPr id="78" name="Google Shape;78;p12"/>
          <p:cNvSpPr txBox="1"/>
          <p:nvPr/>
        </p:nvSpPr>
        <p:spPr>
          <a:xfrm>
            <a:off x="477838" y="1489075"/>
            <a:ext cx="2338387" cy="8588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a:t>
            </a:r>
            <a:endParaRPr b="0" i="0" sz="1400" u="none" cap="none" strike="noStrike">
              <a:solidFill>
                <a:srgbClr val="000000"/>
              </a:solidFill>
              <a:latin typeface="Arial"/>
              <a:ea typeface="Arial"/>
              <a:cs typeface="Arial"/>
              <a:sym typeface="Arial"/>
            </a:endParaRPr>
          </a:p>
        </p:txBody>
      </p:sp>
      <p:sp>
        <p:nvSpPr>
          <p:cNvPr id="79" name="Google Shape;79;p12"/>
          <p:cNvSpPr txBox="1"/>
          <p:nvPr>
            <p:ph idx="1" type="body"/>
          </p:nvPr>
        </p:nvSpPr>
        <p:spPr>
          <a:xfrm>
            <a:off x="513350" y="2526765"/>
            <a:ext cx="5292000" cy="1800000"/>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12"/>
          <p:cNvSpPr txBox="1"/>
          <p:nvPr>
            <p:ph idx="2" type="body"/>
          </p:nvPr>
        </p:nvSpPr>
        <p:spPr>
          <a:xfrm>
            <a:off x="513350" y="4632765"/>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12"/>
          <p:cNvSpPr txBox="1"/>
          <p:nvPr>
            <p:ph idx="3" type="body"/>
          </p:nvPr>
        </p:nvSpPr>
        <p:spPr>
          <a:xfrm>
            <a:off x="513350" y="4971442"/>
            <a:ext cx="5292000" cy="316838"/>
          </a:xfrm>
          <a:prstGeom prst="rect">
            <a:avLst/>
          </a:prstGeom>
          <a:noFill/>
          <a:ln>
            <a:noFill/>
          </a:ln>
        </p:spPr>
        <p:txBody>
          <a:bodyPr anchorCtr="0" anchor="t" bIns="46800" lIns="90000" spcFirstLastPara="1" rIns="90000" wrap="square" tIns="46800">
            <a:noAutofit/>
          </a:bodyPr>
          <a:lstStyle>
            <a:lvl1pPr indent="-228600" lvl="0" marL="457200" algn="l">
              <a:lnSpc>
                <a:spcPct val="100000"/>
              </a:lnSpc>
              <a:spcBef>
                <a:spcPts val="0"/>
              </a:spcBef>
              <a:spcAft>
                <a:spcPts val="0"/>
              </a:spcAft>
              <a:buClr>
                <a:schemeClr val="dk2"/>
              </a:buClr>
              <a:buSzPts val="1120"/>
              <a:buFont typeface="Arial"/>
              <a:buNone/>
              <a:defRPr sz="1600">
                <a:solidFill>
                  <a:srgbClr val="0070C0"/>
                </a:solidFill>
                <a:latin typeface="Calibri"/>
                <a:ea typeface="Calibri"/>
                <a:cs typeface="Calibri"/>
                <a:sym typeface="Calibri"/>
              </a:defRPr>
            </a:lvl1pPr>
            <a:lvl2pPr indent="-228600" lvl="1" marL="914400" algn="l">
              <a:lnSpc>
                <a:spcPct val="100000"/>
              </a:lnSpc>
              <a:spcBef>
                <a:spcPts val="600"/>
              </a:spcBef>
              <a:spcAft>
                <a:spcPts val="0"/>
              </a:spcAft>
              <a:buSzPts val="1400"/>
              <a:buNone/>
              <a:defRPr sz="2000">
                <a:latin typeface="Inter"/>
                <a:ea typeface="Inter"/>
                <a:cs typeface="Inter"/>
                <a:sym typeface="Inter"/>
              </a:defRPr>
            </a:lvl2pPr>
            <a:lvl3pPr indent="-308610" lvl="2" marL="1371600" algn="l">
              <a:lnSpc>
                <a:spcPct val="100000"/>
              </a:lnSpc>
              <a:spcBef>
                <a:spcPts val="360"/>
              </a:spcBef>
              <a:spcAft>
                <a:spcPts val="0"/>
              </a:spcAft>
              <a:buSzPts val="1260"/>
              <a:buChar char="►"/>
              <a:defRPr sz="1800">
                <a:latin typeface="Inter"/>
                <a:ea typeface="Inter"/>
                <a:cs typeface="Inter"/>
                <a:sym typeface="Inter"/>
              </a:defRPr>
            </a:lvl3pPr>
            <a:lvl4pPr indent="-299719" lvl="3" marL="1828800" algn="l">
              <a:lnSpc>
                <a:spcPct val="100000"/>
              </a:lnSpc>
              <a:spcBef>
                <a:spcPts val="320"/>
              </a:spcBef>
              <a:spcAft>
                <a:spcPts val="0"/>
              </a:spcAft>
              <a:buSzPts val="1120"/>
              <a:buChar char="►"/>
              <a:defRPr sz="1600">
                <a:latin typeface="Inter"/>
                <a:ea typeface="Inter"/>
                <a:cs typeface="Inter"/>
                <a:sym typeface="Inter"/>
              </a:defRPr>
            </a:lvl4pPr>
            <a:lvl5pPr indent="-299720" lvl="4" marL="2286000" algn="l">
              <a:lnSpc>
                <a:spcPct val="100000"/>
              </a:lnSpc>
              <a:spcBef>
                <a:spcPts val="320"/>
              </a:spcBef>
              <a:spcAft>
                <a:spcPts val="0"/>
              </a:spcAft>
              <a:buSzPts val="1120"/>
              <a:buChar char="►"/>
              <a:defRPr sz="1600">
                <a:latin typeface="Inter"/>
                <a:ea typeface="Inter"/>
                <a:cs typeface="Inter"/>
                <a:sym typeface="Inte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Quotes">
  <p:cSld name="2_Standard slide_Quotes">
    <p:spTree>
      <p:nvGrpSpPr>
        <p:cNvPr id="82" name="Shape 82"/>
        <p:cNvGrpSpPr/>
        <p:nvPr/>
      </p:nvGrpSpPr>
      <p:grpSpPr>
        <a:xfrm>
          <a:off x="0" y="0"/>
          <a:ext cx="0" cy="0"/>
          <a:chOff x="0" y="0"/>
          <a:chExt cx="0" cy="0"/>
        </a:xfrm>
      </p:grpSpPr>
      <p:sp>
        <p:nvSpPr>
          <p:cNvPr id="83" name="Google Shape;83;p13"/>
          <p:cNvSpPr txBox="1"/>
          <p:nvPr/>
        </p:nvSpPr>
        <p:spPr>
          <a:xfrm>
            <a:off x="4929188" y="979488"/>
            <a:ext cx="2339975" cy="88265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840"/>
              <a:buFont typeface="Arial"/>
              <a:buNone/>
            </a:pPr>
            <a:r>
              <a:rPr b="0" i="0" lang="en-US" sz="11200" u="none" cap="none" strike="noStrike">
                <a:solidFill>
                  <a:srgbClr val="0070C0"/>
                </a:solidFill>
                <a:latin typeface="Georgia"/>
                <a:ea typeface="Georgia"/>
                <a:cs typeface="Georgia"/>
                <a:sym typeface="Georgia"/>
              </a:rPr>
              <a:t>“ </a:t>
            </a:r>
            <a:endParaRPr b="0" i="0" sz="1400" u="none" cap="none" strike="noStrike">
              <a:solidFill>
                <a:srgbClr val="000000"/>
              </a:solidFill>
              <a:latin typeface="Arial"/>
              <a:ea typeface="Arial"/>
              <a:cs typeface="Arial"/>
              <a:sym typeface="Arial"/>
            </a:endParaRPr>
          </a:p>
        </p:txBody>
      </p:sp>
      <p:sp>
        <p:nvSpPr>
          <p:cNvPr id="84" name="Google Shape;84;p13"/>
          <p:cNvSpPr txBox="1"/>
          <p:nvPr>
            <p:ph idx="1" type="body"/>
          </p:nvPr>
        </p:nvSpPr>
        <p:spPr>
          <a:xfrm>
            <a:off x="3453175" y="2060235"/>
            <a:ext cx="5292000" cy="3025522"/>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560"/>
              </a:spcBef>
              <a:spcAft>
                <a:spcPts val="0"/>
              </a:spcAft>
              <a:buSzPts val="1960"/>
              <a:buNone/>
              <a:defRPr sz="28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5" name="Google Shape;85;p13"/>
          <p:cNvSpPr txBox="1"/>
          <p:nvPr>
            <p:ph idx="2" type="body"/>
          </p:nvPr>
        </p:nvSpPr>
        <p:spPr>
          <a:xfrm>
            <a:off x="3453175" y="5506678"/>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13"/>
          <p:cNvSpPr txBox="1"/>
          <p:nvPr>
            <p:ph idx="3" type="body"/>
          </p:nvPr>
        </p:nvSpPr>
        <p:spPr>
          <a:xfrm>
            <a:off x="3453175" y="5818717"/>
            <a:ext cx="5292000" cy="316838"/>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320"/>
              </a:spcBef>
              <a:spcAft>
                <a:spcPts val="0"/>
              </a:spcAft>
              <a:buSzPts val="1120"/>
              <a:buNone/>
              <a:defRPr sz="1600">
                <a:solidFill>
                  <a:srgbClr val="0070C0"/>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_no bullets">
  <p:cSld name="2_Standard slide_no bullets">
    <p:spTree>
      <p:nvGrpSpPr>
        <p:cNvPr id="87" name="Shape 87"/>
        <p:cNvGrpSpPr/>
        <p:nvPr/>
      </p:nvGrpSpPr>
      <p:grpSpPr>
        <a:xfrm>
          <a:off x="0" y="0"/>
          <a:ext cx="0" cy="0"/>
          <a:chOff x="0" y="0"/>
          <a:chExt cx="0" cy="0"/>
        </a:xfrm>
      </p:grpSpPr>
      <p:sp>
        <p:nvSpPr>
          <p:cNvPr id="88" name="Google Shape;88;p14"/>
          <p:cNvSpPr/>
          <p:nvPr>
            <p:ph idx="2" type="pic"/>
          </p:nvPr>
        </p:nvSpPr>
        <p:spPr>
          <a:xfrm>
            <a:off x="6227180" y="0"/>
            <a:ext cx="5971170" cy="6858000"/>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89" name="Google Shape;89;p14"/>
          <p:cNvSpPr txBox="1"/>
          <p:nvPr>
            <p:ph idx="1" type="body"/>
          </p:nvPr>
        </p:nvSpPr>
        <p:spPr>
          <a:xfrm>
            <a:off x="617221" y="2578743"/>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600"/>
              </a:spcBef>
              <a:spcAft>
                <a:spcPts val="0"/>
              </a:spcAft>
              <a:buSzPts val="2100"/>
              <a:buNone/>
              <a:defRPr sz="30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0" name="Google Shape;90;p14"/>
          <p:cNvSpPr txBox="1"/>
          <p:nvPr>
            <p:ph idx="3" type="body"/>
          </p:nvPr>
        </p:nvSpPr>
        <p:spPr>
          <a:xfrm>
            <a:off x="617221" y="3840384"/>
            <a:ext cx="4537959" cy="1055708"/>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solidFill>
                  <a:srgbClr val="0070C0"/>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_first_level_bullets">
  <p:cSld name="Standard slide_no_first_level_bullets">
    <p:spTree>
      <p:nvGrpSpPr>
        <p:cNvPr id="91" name="Shape 91"/>
        <p:cNvGrpSpPr/>
        <p:nvPr/>
      </p:nvGrpSpPr>
      <p:grpSpPr>
        <a:xfrm>
          <a:off x="0" y="0"/>
          <a:ext cx="0" cy="0"/>
          <a:chOff x="0" y="0"/>
          <a:chExt cx="0" cy="0"/>
        </a:xfrm>
      </p:grpSpPr>
      <p:cxnSp>
        <p:nvCxnSpPr>
          <p:cNvPr id="92" name="Google Shape;92;p15"/>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3" name="Google Shape;93;p1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4" name="Google Shape;94;p1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95" name="Google Shape;95;p15"/>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solidFill>
                  <a:schemeClr val="lt1"/>
                </a:solidFill>
              </a:defRPr>
            </a:lvl1pPr>
            <a:lvl2pPr indent="-308610" lvl="1" marL="914400" algn="l">
              <a:lnSpc>
                <a:spcPct val="100000"/>
              </a:lnSpc>
              <a:spcBef>
                <a:spcPts val="360"/>
              </a:spcBef>
              <a:spcAft>
                <a:spcPts val="0"/>
              </a:spcAft>
              <a:buSzPts val="1260"/>
              <a:buChar char="►"/>
              <a:defRPr>
                <a:solidFill>
                  <a:schemeClr val="lt1"/>
                </a:solidFill>
              </a:defRPr>
            </a:lvl2pPr>
            <a:lvl3pPr indent="-299719" lvl="2" marL="1371600" algn="l">
              <a:lnSpc>
                <a:spcPct val="100000"/>
              </a:lnSpc>
              <a:spcBef>
                <a:spcPts val="320"/>
              </a:spcBef>
              <a:spcAft>
                <a:spcPts val="0"/>
              </a:spcAft>
              <a:buSzPts val="1120"/>
              <a:buChar char="►"/>
              <a:defRPr>
                <a:solidFill>
                  <a:schemeClr val="lt1"/>
                </a:solidFill>
              </a:defRPr>
            </a:lvl3pPr>
            <a:lvl4pPr indent="-290830" lvl="3" marL="1828800" algn="l">
              <a:lnSpc>
                <a:spcPct val="100000"/>
              </a:lnSpc>
              <a:spcBef>
                <a:spcPts val="280"/>
              </a:spcBef>
              <a:spcAft>
                <a:spcPts val="0"/>
              </a:spcAft>
              <a:buSzPts val="980"/>
              <a:buChar char="►"/>
              <a:defRPr>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no line">
  <p:cSld name="Title only, no line">
    <p:spTree>
      <p:nvGrpSpPr>
        <p:cNvPr id="96" name="Shape 96"/>
        <p:cNvGrpSpPr/>
        <p:nvPr/>
      </p:nvGrpSpPr>
      <p:grpSpPr>
        <a:xfrm>
          <a:off x="0" y="0"/>
          <a:ext cx="0" cy="0"/>
          <a:chOff x="0" y="0"/>
          <a:chExt cx="0" cy="0"/>
        </a:xfrm>
      </p:grpSpPr>
      <p:cxnSp>
        <p:nvCxnSpPr>
          <p:cNvPr id="97" name="Google Shape;97;p16"/>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98" name="Google Shape;98;p16"/>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99" name="Google Shape;99;p16"/>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with headings">
  <p:cSld name="Two columns with headings">
    <p:spTree>
      <p:nvGrpSpPr>
        <p:cNvPr id="100" name="Shape 100"/>
        <p:cNvGrpSpPr/>
        <p:nvPr/>
      </p:nvGrpSpPr>
      <p:grpSpPr>
        <a:xfrm>
          <a:off x="0" y="0"/>
          <a:ext cx="0" cy="0"/>
          <a:chOff x="0" y="0"/>
          <a:chExt cx="0" cy="0"/>
        </a:xfrm>
      </p:grpSpPr>
      <p:cxnSp>
        <p:nvCxnSpPr>
          <p:cNvPr id="101" name="Google Shape;101;p1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102" name="Google Shape;102;p1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03" name="Google Shape;103;p17"/>
          <p:cNvSpPr txBox="1"/>
          <p:nvPr>
            <p:ph idx="1" type="body"/>
          </p:nvPr>
        </p:nvSpPr>
        <p:spPr>
          <a:xfrm>
            <a:off x="612648"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4" name="Google Shape;104;p17"/>
          <p:cNvSpPr txBox="1"/>
          <p:nvPr>
            <p:ph idx="2" type="body"/>
          </p:nvPr>
        </p:nvSpPr>
        <p:spPr>
          <a:xfrm>
            <a:off x="6199632" y="1869440"/>
            <a:ext cx="5393208" cy="4256075"/>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SzPts val="1400"/>
              <a:buChar char="►"/>
              <a:defRPr sz="2000">
                <a:solidFill>
                  <a:schemeClr val="lt1"/>
                </a:solidFill>
              </a:defRPr>
            </a:lvl1pPr>
            <a:lvl2pPr indent="-308610" lvl="1" marL="914400" algn="l">
              <a:lnSpc>
                <a:spcPct val="100000"/>
              </a:lnSpc>
              <a:spcBef>
                <a:spcPts val="360"/>
              </a:spcBef>
              <a:spcAft>
                <a:spcPts val="0"/>
              </a:spcAft>
              <a:buSzPts val="1260"/>
              <a:buChar char="►"/>
              <a:defRPr sz="1800">
                <a:solidFill>
                  <a:schemeClr val="lt1"/>
                </a:solidFill>
              </a:defRPr>
            </a:lvl2pPr>
            <a:lvl3pPr indent="-299719" lvl="2" marL="1371600" algn="l">
              <a:lnSpc>
                <a:spcPct val="100000"/>
              </a:lnSpc>
              <a:spcBef>
                <a:spcPts val="320"/>
              </a:spcBef>
              <a:spcAft>
                <a:spcPts val="0"/>
              </a:spcAft>
              <a:buSzPts val="1120"/>
              <a:buChar char="►"/>
              <a:defRPr sz="1600">
                <a:solidFill>
                  <a:schemeClr val="lt1"/>
                </a:solidFill>
              </a:defRPr>
            </a:lvl3pPr>
            <a:lvl4pPr indent="-290830" lvl="3" marL="1828800" algn="l">
              <a:lnSpc>
                <a:spcPct val="100000"/>
              </a:lnSpc>
              <a:spcBef>
                <a:spcPts val="280"/>
              </a:spcBef>
              <a:spcAft>
                <a:spcPts val="0"/>
              </a:spcAft>
              <a:buSzPts val="980"/>
              <a:buChar char="►"/>
              <a:defRPr sz="1400">
                <a:solidFill>
                  <a:schemeClr val="lt1"/>
                </a:solidFill>
              </a:defRPr>
            </a:lvl4pPr>
            <a:lvl5pPr indent="-281939" lvl="4" marL="2286000" algn="l">
              <a:lnSpc>
                <a:spcPct val="100000"/>
              </a:lnSpc>
              <a:spcBef>
                <a:spcPts val="240"/>
              </a:spcBef>
              <a:spcAft>
                <a:spcPts val="0"/>
              </a:spcAft>
              <a:buSzPts val="840"/>
              <a:buChar char="►"/>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05" name="Google Shape;105;p17"/>
          <p:cNvSpPr txBox="1"/>
          <p:nvPr>
            <p:ph idx="3" type="body"/>
          </p:nvPr>
        </p:nvSpPr>
        <p:spPr>
          <a:xfrm>
            <a:off x="609918"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17"/>
          <p:cNvSpPr txBox="1"/>
          <p:nvPr>
            <p:ph idx="4" type="body"/>
          </p:nvPr>
        </p:nvSpPr>
        <p:spPr>
          <a:xfrm>
            <a:off x="6199632" y="1137920"/>
            <a:ext cx="5393208" cy="640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b="1">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17"/>
          <p:cNvSpPr txBox="1"/>
          <p:nvPr>
            <p:ph type="title"/>
          </p:nvPr>
        </p:nvSpPr>
        <p:spPr>
          <a:xfrm>
            <a:off x="609918" y="294200"/>
            <a:ext cx="10978515" cy="59088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statement">
  <p:cSld name="Key statement">
    <p:spTree>
      <p:nvGrpSpPr>
        <p:cNvPr id="108" name="Shape 108"/>
        <p:cNvGrpSpPr/>
        <p:nvPr/>
      </p:nvGrpSpPr>
      <p:grpSpPr>
        <a:xfrm>
          <a:off x="0" y="0"/>
          <a:ext cx="0" cy="0"/>
          <a:chOff x="0" y="0"/>
          <a:chExt cx="0" cy="0"/>
        </a:xfrm>
      </p:grpSpPr>
      <p:pic>
        <p:nvPicPr>
          <p:cNvPr id="109" name="Google Shape;109;p1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used data">
  <p:cSld name="Focused data">
    <p:spTree>
      <p:nvGrpSpPr>
        <p:cNvPr id="110" name="Shape 110"/>
        <p:cNvGrpSpPr/>
        <p:nvPr/>
      </p:nvGrpSpPr>
      <p:grpSpPr>
        <a:xfrm>
          <a:off x="0" y="0"/>
          <a:ext cx="0" cy="0"/>
          <a:chOff x="0" y="0"/>
          <a:chExt cx="0" cy="0"/>
        </a:xfrm>
      </p:grpSpPr>
      <p:pic>
        <p:nvPicPr>
          <p:cNvPr id="111" name="Google Shape;111;p1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1">
  <p:cSld name="Divider 1">
    <p:spTree>
      <p:nvGrpSpPr>
        <p:cNvPr id="112" name="Shape 112"/>
        <p:cNvGrpSpPr/>
        <p:nvPr/>
      </p:nvGrpSpPr>
      <p:grpSpPr>
        <a:xfrm>
          <a:off x="0" y="0"/>
          <a:ext cx="0" cy="0"/>
          <a:chOff x="0" y="0"/>
          <a:chExt cx="0" cy="0"/>
        </a:xfrm>
      </p:grpSpPr>
      <p:pic>
        <p:nvPicPr>
          <p:cNvPr id="113" name="Google Shape;113;p2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howMasterSp="0">
  <p:cSld name="1_Cover">
    <p:spTree>
      <p:nvGrpSpPr>
        <p:cNvPr id="21" name="Shape 21"/>
        <p:cNvGrpSpPr/>
        <p:nvPr/>
      </p:nvGrpSpPr>
      <p:grpSpPr>
        <a:xfrm>
          <a:off x="0" y="0"/>
          <a:ext cx="0" cy="0"/>
          <a:chOff x="0" y="0"/>
          <a:chExt cx="0" cy="0"/>
        </a:xfrm>
      </p:grpSpPr>
      <p:sp>
        <p:nvSpPr>
          <p:cNvPr id="22" name="Google Shape;22;p3"/>
          <p:cNvSpPr/>
          <p:nvPr/>
        </p:nvSpPr>
        <p:spPr>
          <a:xfrm rot="10800000">
            <a:off x="620713" y="825500"/>
            <a:ext cx="6011862" cy="3805238"/>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cxnSp>
        <p:nvCxnSpPr>
          <p:cNvPr id="23" name="Google Shape;23;p3"/>
          <p:cNvCxnSpPr/>
          <p:nvPr/>
        </p:nvCxnSpPr>
        <p:spPr>
          <a:xfrm>
            <a:off x="1333500" y="5708650"/>
            <a:ext cx="8121650" cy="0"/>
          </a:xfrm>
          <a:prstGeom prst="straightConnector1">
            <a:avLst/>
          </a:prstGeom>
          <a:noFill/>
          <a:ln cap="flat" cmpd="sng" w="9525">
            <a:solidFill>
              <a:srgbClr val="828290"/>
            </a:solidFill>
            <a:prstDash val="solid"/>
            <a:round/>
            <a:headEnd len="sm" w="sm" type="none"/>
            <a:tailEnd len="sm" w="sm" type="none"/>
          </a:ln>
        </p:spPr>
      </p:cxnSp>
      <p:sp>
        <p:nvSpPr>
          <p:cNvPr id="24" name="Google Shape;24;p3"/>
          <p:cNvSpPr txBox="1"/>
          <p:nvPr/>
        </p:nvSpPr>
        <p:spPr>
          <a:xfrm>
            <a:off x="461963" y="5605463"/>
            <a:ext cx="1044575" cy="19685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828290"/>
                </a:solidFill>
                <a:latin typeface="Calibri"/>
                <a:ea typeface="Calibri"/>
                <a:cs typeface="Calibri"/>
                <a:sym typeface="Calibri"/>
              </a:rPr>
              <a:t>Written by</a:t>
            </a:r>
            <a:endParaRPr b="0" i="0" sz="1400" u="none" cap="none" strike="noStrike">
              <a:solidFill>
                <a:srgbClr val="000000"/>
              </a:solidFill>
              <a:latin typeface="Arial"/>
              <a:ea typeface="Arial"/>
              <a:cs typeface="Arial"/>
              <a:sym typeface="Arial"/>
            </a:endParaRPr>
          </a:p>
        </p:txBody>
      </p:sp>
      <p:pic>
        <p:nvPicPr>
          <p:cNvPr id="25" name="Google Shape;25;p3"/>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26" name="Google Shape;26;p3"/>
          <p:cNvSpPr txBox="1"/>
          <p:nvPr>
            <p:ph type="ctrTitle"/>
          </p:nvPr>
        </p:nvSpPr>
        <p:spPr>
          <a:xfrm>
            <a:off x="775504" y="1954221"/>
            <a:ext cx="4328932" cy="97970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dk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27" name="Google Shape;27;p3"/>
          <p:cNvSpPr txBox="1"/>
          <p:nvPr>
            <p:ph idx="1" type="subTitle"/>
          </p:nvPr>
        </p:nvSpPr>
        <p:spPr>
          <a:xfrm>
            <a:off x="775504" y="3046158"/>
            <a:ext cx="4328932" cy="1046323"/>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dk1"/>
                </a:solidFill>
                <a:latin typeface="Calibri"/>
                <a:ea typeface="Calibri"/>
                <a:cs typeface="Calibri"/>
                <a:sym typeface="Calibri"/>
              </a:defRPr>
            </a:lvl1pPr>
            <a:lvl2pPr lvl="1" algn="l">
              <a:lnSpc>
                <a:spcPct val="100000"/>
              </a:lnSpc>
              <a:spcBef>
                <a:spcPts val="1200"/>
              </a:spcBef>
              <a:spcAft>
                <a:spcPts val="0"/>
              </a:spcAft>
              <a:buSzPts val="1120"/>
              <a:buNone/>
              <a:defRPr b="1" sz="1600">
                <a:solidFill>
                  <a:srgbClr val="404040"/>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
        <p:nvSpPr>
          <p:cNvPr id="28" name="Google Shape;28;p3"/>
          <p:cNvSpPr txBox="1"/>
          <p:nvPr>
            <p:ph idx="2" type="body"/>
          </p:nvPr>
        </p:nvSpPr>
        <p:spPr>
          <a:xfrm>
            <a:off x="1333184" y="6019189"/>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9" name="Google Shape;29;p3"/>
          <p:cNvSpPr txBox="1"/>
          <p:nvPr>
            <p:ph idx="3" type="body"/>
          </p:nvPr>
        </p:nvSpPr>
        <p:spPr>
          <a:xfrm>
            <a:off x="1333184" y="6216807"/>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latin typeface="Calibri"/>
                <a:ea typeface="Calibri"/>
                <a:cs typeface="Calibri"/>
                <a:sym typeface="Calibri"/>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0" name="Google Shape;30;p3"/>
          <p:cNvSpPr/>
          <p:nvPr>
            <p:ph idx="4" type="pic"/>
          </p:nvPr>
        </p:nvSpPr>
        <p:spPr>
          <a:xfrm>
            <a:off x="461983" y="5914642"/>
            <a:ext cx="576000" cy="576000"/>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p:cSld name="Divider 3">
    <p:spTree>
      <p:nvGrpSpPr>
        <p:cNvPr id="114" name="Shape 114"/>
        <p:cNvGrpSpPr/>
        <p:nvPr/>
      </p:nvGrpSpPr>
      <p:grpSpPr>
        <a:xfrm>
          <a:off x="0" y="0"/>
          <a:ext cx="0" cy="0"/>
          <a:chOff x="0" y="0"/>
          <a:chExt cx="0" cy="0"/>
        </a:xfrm>
      </p:grpSpPr>
      <p:pic>
        <p:nvPicPr>
          <p:cNvPr id="115" name="Google Shape;115;p21"/>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116" name="Shape 116"/>
        <p:cNvGrpSpPr/>
        <p:nvPr/>
      </p:nvGrpSpPr>
      <p:grpSpPr>
        <a:xfrm>
          <a:off x="0" y="0"/>
          <a:ext cx="0" cy="0"/>
          <a:chOff x="0" y="0"/>
          <a:chExt cx="0" cy="0"/>
        </a:xfrm>
      </p:grpSpPr>
      <p:pic>
        <p:nvPicPr>
          <p:cNvPr id="117" name="Google Shape;117;p22"/>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p:cSld name="1_Empty">
    <p:spTree>
      <p:nvGrpSpPr>
        <p:cNvPr id="118" name="Shape 118"/>
        <p:cNvGrpSpPr/>
        <p:nvPr/>
      </p:nvGrpSpPr>
      <p:grpSpPr>
        <a:xfrm>
          <a:off x="0" y="0"/>
          <a:ext cx="0" cy="0"/>
          <a:chOff x="0" y="0"/>
          <a:chExt cx="0" cy="0"/>
        </a:xfrm>
      </p:grpSpPr>
      <p:pic>
        <p:nvPicPr>
          <p:cNvPr id="119" name="Google Shape;119;p23"/>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0" name="Google Shape;120;p23"/>
          <p:cNvSpPr/>
          <p:nvPr>
            <p:ph idx="2" type="media"/>
          </p:nvPr>
        </p:nvSpPr>
        <p:spPr>
          <a:xfrm>
            <a:off x="0" y="0"/>
            <a:ext cx="12198350" cy="6858000"/>
          </a:xfrm>
          <a:prstGeom prst="rect">
            <a:avLst/>
          </a:prstGeom>
          <a:noFill/>
          <a:ln>
            <a:noFill/>
          </a:ln>
        </p:spPr>
        <p:txBody>
          <a:bodyPr anchorCtr="0" anchor="ctr" bIns="0" lIns="0" spcFirstLastPara="1" rIns="0" wrap="square" tIns="0">
            <a:noAutofit/>
          </a:bodyPr>
          <a:lstStyle>
            <a:lvl1pPr lvl="0" marR="0" rtl="0" algn="ctr">
              <a:lnSpc>
                <a:spcPct val="100000"/>
              </a:lnSpc>
              <a:spcBef>
                <a:spcPts val="400"/>
              </a:spcBef>
              <a:spcAft>
                <a:spcPts val="0"/>
              </a:spcAft>
              <a:buClr>
                <a:schemeClr val="lt2"/>
              </a:buClr>
              <a:buSzPts val="1400"/>
              <a:buFont typeface="Arial"/>
              <a:buNone/>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legal text" showMasterSp="0">
  <p:cSld name="Final legal text">
    <p:spTree>
      <p:nvGrpSpPr>
        <p:cNvPr id="121" name="Shape 121"/>
        <p:cNvGrpSpPr/>
        <p:nvPr/>
      </p:nvGrpSpPr>
      <p:grpSpPr>
        <a:xfrm>
          <a:off x="0" y="0"/>
          <a:ext cx="0" cy="0"/>
          <a:chOff x="0" y="0"/>
          <a:chExt cx="0" cy="0"/>
        </a:xfrm>
      </p:grpSpPr>
      <p:pic>
        <p:nvPicPr>
          <p:cNvPr id="122" name="Google Shape;122;p2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123" name="Google Shape;123;p24"/>
          <p:cNvSpPr txBox="1"/>
          <p:nvPr>
            <p:ph idx="1" type="body"/>
          </p:nvPr>
        </p:nvSpPr>
        <p:spPr>
          <a:xfrm>
            <a:off x="607799" y="719139"/>
            <a:ext cx="4677635" cy="5210062"/>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40"/>
              </a:spcBef>
              <a:spcAft>
                <a:spcPts val="0"/>
              </a:spcAft>
              <a:buSzPts val="1200"/>
              <a:buNone/>
              <a:defRPr sz="1200">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900"/>
              <a:buNone/>
              <a:defRPr b="1" sz="900">
                <a:solidFill>
                  <a:schemeClr val="lt1"/>
                </a:solidFill>
                <a:latin typeface="Calibri"/>
                <a:ea typeface="Calibri"/>
                <a:cs typeface="Calibri"/>
                <a:sym typeface="Calibri"/>
              </a:defRPr>
            </a:lvl2pPr>
            <a:lvl3pPr indent="-268605" lvl="2" marL="1371600" algn="l">
              <a:lnSpc>
                <a:spcPct val="100000"/>
              </a:lnSpc>
              <a:spcBef>
                <a:spcPts val="0"/>
              </a:spcBef>
              <a:spcAft>
                <a:spcPts val="0"/>
              </a:spcAft>
              <a:buClr>
                <a:schemeClr val="dk2"/>
              </a:buClr>
              <a:buSzPts val="630"/>
              <a:buFont typeface="Arial"/>
              <a:buChar char="►"/>
              <a:defRPr b="1" sz="9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800"/>
              <a:buNone/>
              <a:defRPr sz="800">
                <a:solidFill>
                  <a:schemeClr val="lt1"/>
                </a:solidFill>
                <a:latin typeface="Calibri"/>
                <a:ea typeface="Calibri"/>
                <a:cs typeface="Calibri"/>
                <a:sym typeface="Calibri"/>
              </a:defRPr>
            </a:lvl4pPr>
            <a:lvl5pPr indent="-264160" lvl="4" marL="2286000" algn="l">
              <a:lnSpc>
                <a:spcPct val="100000"/>
              </a:lnSpc>
              <a:spcBef>
                <a:spcPts val="0"/>
              </a:spcBef>
              <a:spcAft>
                <a:spcPts val="0"/>
              </a:spcAft>
              <a:buClr>
                <a:schemeClr val="dk2"/>
              </a:buClr>
              <a:buSzPts val="560"/>
              <a:buFont typeface="Arial"/>
              <a:buChar char="►"/>
              <a:defRPr sz="8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124" name="Shape 124"/>
        <p:cNvGrpSpPr/>
        <p:nvPr/>
      </p:nvGrpSpPr>
      <p:grpSpPr>
        <a:xfrm>
          <a:off x="0" y="0"/>
          <a:ext cx="0" cy="0"/>
          <a:chOff x="0" y="0"/>
          <a:chExt cx="0" cy="0"/>
        </a:xfrm>
      </p:grpSpPr>
      <p:pic>
        <p:nvPicPr>
          <p:cNvPr id="125" name="Google Shape;125;p2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_no bullets">
  <p:cSld name="1_Standard slide_no bullets">
    <p:spTree>
      <p:nvGrpSpPr>
        <p:cNvPr id="31" name="Shape 31"/>
        <p:cNvGrpSpPr/>
        <p:nvPr/>
      </p:nvGrpSpPr>
      <p:grpSpPr>
        <a:xfrm>
          <a:off x="0" y="0"/>
          <a:ext cx="0" cy="0"/>
          <a:chOff x="0" y="0"/>
          <a:chExt cx="0" cy="0"/>
        </a:xfrm>
      </p:grpSpPr>
      <p:cxnSp>
        <p:nvCxnSpPr>
          <p:cNvPr id="32" name="Google Shape;32;p4"/>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33" name="Google Shape;33;p4"/>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34" name="Google Shape;34;p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35" name="Google Shape;35;p4"/>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6" name="Google Shape;36;p4"/>
          <p:cNvSpPr txBox="1"/>
          <p:nvPr>
            <p:ph idx="2" type="body"/>
          </p:nvPr>
        </p:nvSpPr>
        <p:spPr>
          <a:xfrm>
            <a:off x="7133461" y="4055931"/>
            <a:ext cx="3089275" cy="1800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40"/>
              </a:spcBef>
              <a:spcAft>
                <a:spcPts val="0"/>
              </a:spcAft>
              <a:buSzPts val="840"/>
              <a:buNone/>
              <a:defRPr sz="1200">
                <a:solidFill>
                  <a:schemeClr val="lt1"/>
                </a:solidFill>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7" name="Google Shape;37;p4"/>
          <p:cNvSpPr/>
          <p:nvPr>
            <p:ph idx="3" type="pic"/>
          </p:nvPr>
        </p:nvSpPr>
        <p:spPr>
          <a:xfrm>
            <a:off x="6123007" y="3578083"/>
            <a:ext cx="778959" cy="778959"/>
          </a:xfrm>
          <a:prstGeom prst="ellipse">
            <a:avLst/>
          </a:prstGeom>
          <a:noFill/>
          <a:ln>
            <a:noFill/>
          </a:ln>
        </p:spPr>
        <p:txBody>
          <a:bodyPr anchorCtr="0" anchor="ctr" bIns="0" lIns="0" spcFirstLastPara="1" rIns="0" wrap="square" tIns="0">
            <a:noAutofit/>
          </a:bodyPr>
          <a:lstStyle>
            <a:lvl1pPr lvl="0" marR="0" rtl="0" algn="ctr">
              <a:lnSpc>
                <a:spcPct val="100000"/>
              </a:lnSpc>
              <a:spcBef>
                <a:spcPts val="180"/>
              </a:spcBef>
              <a:spcAft>
                <a:spcPts val="0"/>
              </a:spcAft>
              <a:buClr>
                <a:schemeClr val="lt2"/>
              </a:buClr>
              <a:buSzPts val="630"/>
              <a:buFont typeface="Arial"/>
              <a:buNone/>
              <a:defRPr b="0" i="0" sz="9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38" name="Google Shape;38;p4"/>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SzPts val="1400"/>
              <a:buNone/>
              <a:defRPr/>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9" name="Google Shape;39;p4"/>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20"/>
              </a:spcBef>
              <a:spcAft>
                <a:spcPts val="0"/>
              </a:spcAft>
              <a:buSzPts val="1120"/>
              <a:buNone/>
              <a:defRPr sz="1600"/>
            </a:lvl1pPr>
            <a:lvl2pPr indent="-308610" lvl="1" marL="914400" algn="l">
              <a:lnSpc>
                <a:spcPct val="100000"/>
              </a:lnSpc>
              <a:spcBef>
                <a:spcPts val="360"/>
              </a:spcBef>
              <a:spcAft>
                <a:spcPts val="0"/>
              </a:spcAft>
              <a:buSzPts val="1260"/>
              <a:buChar char="►"/>
              <a:defRPr/>
            </a:lvl2pPr>
            <a:lvl3pPr indent="-308610" lvl="2" marL="1371600" algn="l">
              <a:lnSpc>
                <a:spcPct val="100000"/>
              </a:lnSpc>
              <a:spcBef>
                <a:spcPts val="360"/>
              </a:spcBef>
              <a:spcAft>
                <a:spcPts val="0"/>
              </a:spcAft>
              <a:buSzPts val="1260"/>
              <a:buChar char="►"/>
              <a:defRPr/>
            </a:lvl3pPr>
            <a:lvl4pPr indent="-308610" lvl="3" marL="1828800" algn="l">
              <a:lnSpc>
                <a:spcPct val="100000"/>
              </a:lnSpc>
              <a:spcBef>
                <a:spcPts val="360"/>
              </a:spcBef>
              <a:spcAft>
                <a:spcPts val="0"/>
              </a:spcAft>
              <a:buSzPts val="1260"/>
              <a:buChar char="►"/>
              <a:defRPr/>
            </a:lvl4pPr>
            <a:lvl5pPr indent="-308610" lvl="4" marL="2286000" algn="l">
              <a:lnSpc>
                <a:spcPct val="100000"/>
              </a:lnSpc>
              <a:spcBef>
                <a:spcPts val="360"/>
              </a:spcBef>
              <a:spcAft>
                <a:spcPts val="0"/>
              </a:spcAft>
              <a:buSzPts val="126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
  <p:cSld name="Standard slide">
    <p:spTree>
      <p:nvGrpSpPr>
        <p:cNvPr id="40" name="Shape 40"/>
        <p:cNvGrpSpPr/>
        <p:nvPr/>
      </p:nvGrpSpPr>
      <p:grpSpPr>
        <a:xfrm>
          <a:off x="0" y="0"/>
          <a:ext cx="0" cy="0"/>
          <a:chOff x="0" y="0"/>
          <a:chExt cx="0" cy="0"/>
        </a:xfrm>
      </p:grpSpPr>
      <p:cxnSp>
        <p:nvCxnSpPr>
          <p:cNvPr id="41" name="Google Shape;41;p5"/>
          <p:cNvCxnSpPr/>
          <p:nvPr/>
        </p:nvCxnSpPr>
        <p:spPr>
          <a:xfrm>
            <a:off x="609600" y="908050"/>
            <a:ext cx="10980738" cy="0"/>
          </a:xfrm>
          <a:prstGeom prst="straightConnector1">
            <a:avLst/>
          </a:prstGeom>
          <a:noFill/>
          <a:ln cap="flat" cmpd="sng" w="28575">
            <a:solidFill>
              <a:schemeClr val="lt2"/>
            </a:solidFill>
            <a:prstDash val="solid"/>
            <a:round/>
            <a:headEnd len="sm" w="sm" type="none"/>
            <a:tailEnd len="sm" w="sm" type="none"/>
          </a:ln>
        </p:spPr>
      </p:cxnSp>
      <p:pic>
        <p:nvPicPr>
          <p:cNvPr id="42" name="Google Shape;42;p5"/>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43" name="Google Shape;43;p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4" name="Google Shape;44;p5"/>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lvl1pPr indent="-317500" lvl="0" marL="457200" algn="l">
              <a:lnSpc>
                <a:spcPct val="100000"/>
              </a:lnSpc>
              <a:spcBef>
                <a:spcPts val="400"/>
              </a:spcBef>
              <a:spcAft>
                <a:spcPts val="0"/>
              </a:spcAft>
              <a:buClr>
                <a:schemeClr val="lt2"/>
              </a:buClr>
              <a:buSzPts val="1400"/>
              <a:buChar char="►"/>
              <a:defRPr>
                <a:latin typeface="Calibri"/>
                <a:ea typeface="Calibri"/>
                <a:cs typeface="Calibri"/>
                <a:sym typeface="Calibri"/>
              </a:defRPr>
            </a:lvl1pPr>
            <a:lvl2pPr indent="-308610" lvl="1" marL="914400" algn="l">
              <a:lnSpc>
                <a:spcPct val="100000"/>
              </a:lnSpc>
              <a:spcBef>
                <a:spcPts val="360"/>
              </a:spcBef>
              <a:spcAft>
                <a:spcPts val="0"/>
              </a:spcAft>
              <a:buClr>
                <a:schemeClr val="lt2"/>
              </a:buClr>
              <a:buSzPts val="1260"/>
              <a:buChar char="►"/>
              <a:defRPr>
                <a:latin typeface="Calibri"/>
                <a:ea typeface="Calibri"/>
                <a:cs typeface="Calibri"/>
                <a:sym typeface="Calibri"/>
              </a:defRPr>
            </a:lvl2pPr>
            <a:lvl3pPr indent="-299719" lvl="2" marL="1371600" algn="l">
              <a:lnSpc>
                <a:spcPct val="100000"/>
              </a:lnSpc>
              <a:spcBef>
                <a:spcPts val="320"/>
              </a:spcBef>
              <a:spcAft>
                <a:spcPts val="0"/>
              </a:spcAft>
              <a:buClr>
                <a:schemeClr val="lt2"/>
              </a:buClr>
              <a:buSzPts val="1120"/>
              <a:buChar char="►"/>
              <a:defRPr>
                <a:latin typeface="Calibri"/>
                <a:ea typeface="Calibri"/>
                <a:cs typeface="Calibri"/>
                <a:sym typeface="Calibri"/>
              </a:defRPr>
            </a:lvl3pPr>
            <a:lvl4pPr indent="-290830" lvl="3" marL="1828800" algn="l">
              <a:lnSpc>
                <a:spcPct val="100000"/>
              </a:lnSpc>
              <a:spcBef>
                <a:spcPts val="280"/>
              </a:spcBef>
              <a:spcAft>
                <a:spcPts val="0"/>
              </a:spcAft>
              <a:buClr>
                <a:schemeClr val="lt2"/>
              </a:buClr>
              <a:buSzPts val="980"/>
              <a:buChar char="►"/>
              <a:defRPr>
                <a:latin typeface="Calibri"/>
                <a:ea typeface="Calibri"/>
                <a:cs typeface="Calibri"/>
                <a:sym typeface="Calibri"/>
              </a:defRPr>
            </a:lvl4pPr>
            <a:lvl5pPr indent="-281939" lvl="4" marL="2286000" algn="l">
              <a:lnSpc>
                <a:spcPct val="100000"/>
              </a:lnSpc>
              <a:spcBef>
                <a:spcPts val="240"/>
              </a:spcBef>
              <a:spcAft>
                <a:spcPts val="0"/>
              </a:spcAft>
              <a:buClr>
                <a:schemeClr val="lt2"/>
              </a:buClr>
              <a:buSzPts val="840"/>
              <a:buChar char="►"/>
              <a:defRPr>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roved question wide" showMasterSp="0">
  <p:cSld name="Approved question wide">
    <p:spTree>
      <p:nvGrpSpPr>
        <p:cNvPr id="45" name="Shape 45"/>
        <p:cNvGrpSpPr/>
        <p:nvPr/>
      </p:nvGrpSpPr>
      <p:grpSpPr>
        <a:xfrm>
          <a:off x="0" y="0"/>
          <a:ext cx="0" cy="0"/>
          <a:chOff x="0" y="0"/>
          <a:chExt cx="0" cy="0"/>
        </a:xfrm>
      </p:grpSpPr>
      <p:pic>
        <p:nvPicPr>
          <p:cNvPr id="46" name="Google Shape;46;p6"/>
          <p:cNvPicPr preferRelativeResize="0"/>
          <p:nvPr/>
        </p:nvPicPr>
        <p:blipFill rotWithShape="1">
          <a:blip r:embed="rId2">
            <a:alphaModFix/>
          </a:blip>
          <a:srcRect b="0" l="0" r="0" t="0"/>
          <a:stretch/>
        </p:blipFill>
        <p:spPr>
          <a:xfrm>
            <a:off x="10758488" y="0"/>
            <a:ext cx="1439862" cy="1439863"/>
          </a:xfrm>
          <a:prstGeom prst="rect">
            <a:avLst/>
          </a:prstGeom>
          <a:noFill/>
          <a:ln>
            <a:noFill/>
          </a:ln>
        </p:spPr>
      </p:pic>
      <p:sp>
        <p:nvSpPr>
          <p:cNvPr id="47" name="Google Shape;47;p6"/>
          <p:cNvSpPr txBox="1"/>
          <p:nvPr>
            <p:ph type="ctrTitle"/>
          </p:nvPr>
        </p:nvSpPr>
        <p:spPr>
          <a:xfrm>
            <a:off x="944880" y="2158329"/>
            <a:ext cx="4783882" cy="86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b="0" sz="30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48" name="Google Shape;48;p6"/>
          <p:cNvSpPr txBox="1"/>
          <p:nvPr>
            <p:ph idx="1" type="subTitle"/>
          </p:nvPr>
        </p:nvSpPr>
        <p:spPr>
          <a:xfrm>
            <a:off x="945072" y="3200329"/>
            <a:ext cx="4808028" cy="645742"/>
          </a:xfrm>
          <a:prstGeom prst="rect">
            <a:avLst/>
          </a:prstGeom>
          <a:noFill/>
          <a:ln>
            <a:noFill/>
          </a:ln>
        </p:spPr>
        <p:txBody>
          <a:bodyPr anchorCtr="0" anchor="t" bIns="0" lIns="0" spcFirstLastPara="1" rIns="0" wrap="square" tIns="0">
            <a:noAutofit/>
          </a:bodyPr>
          <a:lstStyle>
            <a:lvl1pPr lvl="0" algn="l">
              <a:lnSpc>
                <a:spcPct val="100000"/>
              </a:lnSpc>
              <a:spcBef>
                <a:spcPts val="400"/>
              </a:spcBef>
              <a:spcAft>
                <a:spcPts val="0"/>
              </a:spcAft>
              <a:buSzPts val="1400"/>
              <a:buNone/>
              <a:defRPr sz="2000">
                <a:solidFill>
                  <a:schemeClr val="lt1"/>
                </a:solidFill>
                <a:latin typeface="Calibri"/>
                <a:ea typeface="Calibri"/>
                <a:cs typeface="Calibri"/>
                <a:sym typeface="Calibri"/>
              </a:defRPr>
            </a:lvl1pPr>
            <a:lvl2pPr lvl="1" algn="l">
              <a:lnSpc>
                <a:spcPct val="100000"/>
              </a:lnSpc>
              <a:spcBef>
                <a:spcPts val="320"/>
              </a:spcBef>
              <a:spcAft>
                <a:spcPts val="0"/>
              </a:spcAft>
              <a:buSzPts val="1120"/>
              <a:buNone/>
              <a:defRPr sz="1600">
                <a:solidFill>
                  <a:srgbClr val="FEFEFE"/>
                </a:solidFill>
              </a:defRPr>
            </a:lvl2pPr>
            <a:lvl3pPr lvl="2" algn="ctr">
              <a:lnSpc>
                <a:spcPct val="100000"/>
              </a:lnSpc>
              <a:spcBef>
                <a:spcPts val="320"/>
              </a:spcBef>
              <a:spcAft>
                <a:spcPts val="0"/>
              </a:spcAft>
              <a:buSzPts val="1120"/>
              <a:buNone/>
              <a:defRPr>
                <a:solidFill>
                  <a:schemeClr val="dk1"/>
                </a:solidFill>
              </a:defRPr>
            </a:lvl3pPr>
            <a:lvl4pPr lvl="3" algn="ctr">
              <a:lnSpc>
                <a:spcPct val="100000"/>
              </a:lnSpc>
              <a:spcBef>
                <a:spcPts val="280"/>
              </a:spcBef>
              <a:spcAft>
                <a:spcPts val="0"/>
              </a:spcAft>
              <a:buSzPts val="980"/>
              <a:buNone/>
              <a:defRPr>
                <a:solidFill>
                  <a:schemeClr val="dk1"/>
                </a:solidFill>
              </a:defRPr>
            </a:lvl4pPr>
            <a:lvl5pPr lvl="4" algn="ctr">
              <a:lnSpc>
                <a:spcPct val="100000"/>
              </a:lnSpc>
              <a:spcBef>
                <a:spcPts val="240"/>
              </a:spcBef>
              <a:spcAft>
                <a:spcPts val="0"/>
              </a:spcAft>
              <a:buSzPts val="840"/>
              <a:buNone/>
              <a:defRPr>
                <a:solidFill>
                  <a:schemeClr val="dk1"/>
                </a:solidFill>
              </a:defRPr>
            </a:lvl5pPr>
            <a:lvl6pPr lvl="5" algn="ctr">
              <a:lnSpc>
                <a:spcPct val="100000"/>
              </a:lnSpc>
              <a:spcBef>
                <a:spcPts val="400"/>
              </a:spcBef>
              <a:spcAft>
                <a:spcPts val="0"/>
              </a:spcAft>
              <a:buClr>
                <a:schemeClr val="dk1"/>
              </a:buClr>
              <a:buSzPts val="2000"/>
              <a:buNone/>
              <a:defRPr>
                <a:solidFill>
                  <a:schemeClr val="dk1"/>
                </a:solidFill>
              </a:defRPr>
            </a:lvl6pPr>
            <a:lvl7pPr lvl="6" algn="ctr">
              <a:lnSpc>
                <a:spcPct val="100000"/>
              </a:lnSpc>
              <a:spcBef>
                <a:spcPts val="400"/>
              </a:spcBef>
              <a:spcAft>
                <a:spcPts val="0"/>
              </a:spcAft>
              <a:buClr>
                <a:schemeClr val="dk1"/>
              </a:buClr>
              <a:buSzPts val="2000"/>
              <a:buNone/>
              <a:defRPr>
                <a:solidFill>
                  <a:schemeClr val="dk1"/>
                </a:solidFill>
              </a:defRPr>
            </a:lvl7pPr>
            <a:lvl8pPr lvl="7" algn="ctr">
              <a:lnSpc>
                <a:spcPct val="100000"/>
              </a:lnSpc>
              <a:spcBef>
                <a:spcPts val="400"/>
              </a:spcBef>
              <a:spcAft>
                <a:spcPts val="0"/>
              </a:spcAft>
              <a:buClr>
                <a:schemeClr val="dk1"/>
              </a:buClr>
              <a:buSzPts val="2000"/>
              <a:buNone/>
              <a:defRPr>
                <a:solidFill>
                  <a:schemeClr val="dk1"/>
                </a:solidFill>
              </a:defRPr>
            </a:lvl8pPr>
            <a:lvl9pPr lvl="8" algn="ctr">
              <a:lnSpc>
                <a:spcPct val="100000"/>
              </a:lnSpc>
              <a:spcBef>
                <a:spcPts val="40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Standard slide">
  <p:cSld name="3_Standard slide">
    <p:spTree>
      <p:nvGrpSpPr>
        <p:cNvPr id="49" name="Shape 49"/>
        <p:cNvGrpSpPr/>
        <p:nvPr/>
      </p:nvGrpSpPr>
      <p:grpSpPr>
        <a:xfrm>
          <a:off x="0" y="0"/>
          <a:ext cx="0" cy="0"/>
          <a:chOff x="0" y="0"/>
          <a:chExt cx="0" cy="0"/>
        </a:xfrm>
      </p:grpSpPr>
      <p:cxnSp>
        <p:nvCxnSpPr>
          <p:cNvPr id="50" name="Google Shape;50;p7"/>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51" name="Google Shape;51;p7"/>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2" name="Google Shape;52;p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Standard slide">
  <p:cSld name="2_Standard slide">
    <p:spTree>
      <p:nvGrpSpPr>
        <p:cNvPr id="53" name="Shape 53"/>
        <p:cNvGrpSpPr/>
        <p:nvPr/>
      </p:nvGrpSpPr>
      <p:grpSpPr>
        <a:xfrm>
          <a:off x="0" y="0"/>
          <a:ext cx="0" cy="0"/>
          <a:chOff x="0" y="0"/>
          <a:chExt cx="0" cy="0"/>
        </a:xfrm>
      </p:grpSpPr>
      <p:cxnSp>
        <p:nvCxnSpPr>
          <p:cNvPr id="54" name="Google Shape;54;p8"/>
          <p:cNvCxnSpPr/>
          <p:nvPr/>
        </p:nvCxnSpPr>
        <p:spPr>
          <a:xfrm>
            <a:off x="609600" y="908050"/>
            <a:ext cx="7724775" cy="0"/>
          </a:xfrm>
          <a:prstGeom prst="straightConnector1">
            <a:avLst/>
          </a:prstGeom>
          <a:noFill/>
          <a:ln cap="flat" cmpd="sng" w="19050">
            <a:solidFill>
              <a:schemeClr val="lt2"/>
            </a:solidFill>
            <a:prstDash val="solid"/>
            <a:round/>
            <a:headEnd len="sm" w="sm" type="none"/>
            <a:tailEnd len="sm" w="sm" type="none"/>
          </a:ln>
        </p:spPr>
      </p:cxnSp>
      <p:pic>
        <p:nvPicPr>
          <p:cNvPr id="55" name="Google Shape;55;p8"/>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56" name="Google Shape;56;p8"/>
          <p:cNvSpPr/>
          <p:nvPr>
            <p:ph idx="2" type="pic"/>
          </p:nvPr>
        </p:nvSpPr>
        <p:spPr>
          <a:xfrm>
            <a:off x="8199120" y="1"/>
            <a:ext cx="3999231" cy="6156104"/>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57" name="Google Shape;57;p8"/>
          <p:cNvSpPr txBox="1"/>
          <p:nvPr>
            <p:ph type="title"/>
          </p:nvPr>
        </p:nvSpPr>
        <p:spPr>
          <a:xfrm>
            <a:off x="609919" y="294200"/>
            <a:ext cx="7444422"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58" name="Google Shape;58;p8"/>
          <p:cNvSpPr txBox="1"/>
          <p:nvPr>
            <p:ph idx="1" type="body"/>
          </p:nvPr>
        </p:nvSpPr>
        <p:spPr>
          <a:xfrm>
            <a:off x="609918" y="1137921"/>
            <a:ext cx="7299642" cy="8737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9" name="Google Shape;59;p8"/>
          <p:cNvSpPr txBox="1"/>
          <p:nvPr>
            <p:ph idx="3" type="body"/>
          </p:nvPr>
        </p:nvSpPr>
        <p:spPr>
          <a:xfrm>
            <a:off x="609918" y="2311401"/>
            <a:ext cx="3580117" cy="384470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0" name="Google Shape;60;p8"/>
          <p:cNvSpPr txBox="1"/>
          <p:nvPr>
            <p:ph idx="4" type="body"/>
          </p:nvPr>
        </p:nvSpPr>
        <p:spPr>
          <a:xfrm>
            <a:off x="4329443" y="2311401"/>
            <a:ext cx="3580117" cy="1254759"/>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1" name="Google Shape;61;p8"/>
          <p:cNvSpPr txBox="1"/>
          <p:nvPr>
            <p:ph idx="5" type="body"/>
          </p:nvPr>
        </p:nvSpPr>
        <p:spPr>
          <a:xfrm>
            <a:off x="4329443" y="4236721"/>
            <a:ext cx="3580117" cy="1944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slide">
  <p:cSld name="1_Standard slide">
    <p:spTree>
      <p:nvGrpSpPr>
        <p:cNvPr id="62" name="Shape 62"/>
        <p:cNvGrpSpPr/>
        <p:nvPr/>
      </p:nvGrpSpPr>
      <p:grpSpPr>
        <a:xfrm>
          <a:off x="0" y="0"/>
          <a:ext cx="0" cy="0"/>
          <a:chOff x="0" y="0"/>
          <a:chExt cx="0" cy="0"/>
        </a:xfrm>
      </p:grpSpPr>
      <p:cxnSp>
        <p:nvCxnSpPr>
          <p:cNvPr id="63" name="Google Shape;63;p9"/>
          <p:cNvCxnSpPr/>
          <p:nvPr/>
        </p:nvCxnSpPr>
        <p:spPr>
          <a:xfrm>
            <a:off x="2695575" y="908050"/>
            <a:ext cx="8891588" cy="0"/>
          </a:xfrm>
          <a:prstGeom prst="straightConnector1">
            <a:avLst/>
          </a:prstGeom>
          <a:noFill/>
          <a:ln cap="flat" cmpd="sng" w="19050">
            <a:solidFill>
              <a:schemeClr val="lt2"/>
            </a:solidFill>
            <a:prstDash val="solid"/>
            <a:round/>
            <a:headEnd len="sm" w="sm" type="none"/>
            <a:tailEnd len="sm" w="sm" type="none"/>
          </a:ln>
        </p:spPr>
      </p:cxnSp>
      <p:pic>
        <p:nvPicPr>
          <p:cNvPr id="64" name="Google Shape;64;p9"/>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65" name="Google Shape;65;p9"/>
          <p:cNvSpPr/>
          <p:nvPr>
            <p:ph idx="2" type="pic"/>
          </p:nvPr>
        </p:nvSpPr>
        <p:spPr>
          <a:xfrm>
            <a:off x="0" y="0"/>
            <a:ext cx="2384460" cy="6857999"/>
          </a:xfrm>
          <a:prstGeom prst="rect">
            <a:avLst/>
          </a:prstGeom>
          <a:noFill/>
          <a:ln>
            <a:noFill/>
          </a:ln>
        </p:spPr>
        <p:txBody>
          <a:bodyPr anchorCtr="0" anchor="t" bIns="0" lIns="0" spcFirstLastPara="1" rIns="0" wrap="square" tIns="0">
            <a:noAutofit/>
          </a:bodyPr>
          <a:lstStyle>
            <a:lvl1pPr lvl="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lvl="1"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lvl="2"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lvl="3"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lvl="4"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66" name="Google Shape;66;p9"/>
          <p:cNvSpPr txBox="1"/>
          <p:nvPr>
            <p:ph type="title"/>
          </p:nvPr>
        </p:nvSpPr>
        <p:spPr>
          <a:xfrm>
            <a:off x="2695294" y="294200"/>
            <a:ext cx="8892000"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sz="2400">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67" name="Google Shape;67;p9"/>
          <p:cNvSpPr txBox="1"/>
          <p:nvPr>
            <p:ph idx="1" type="body"/>
          </p:nvPr>
        </p:nvSpPr>
        <p:spPr>
          <a:xfrm>
            <a:off x="2695293" y="1137921"/>
            <a:ext cx="274288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SzPts val="1260"/>
              <a:buNone/>
              <a:defRPr sz="18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8" name="Google Shape;68;p9"/>
          <p:cNvSpPr txBox="1"/>
          <p:nvPr>
            <p:ph idx="3" type="body"/>
          </p:nvPr>
        </p:nvSpPr>
        <p:spPr>
          <a:xfrm>
            <a:off x="5727083" y="1137921"/>
            <a:ext cx="2803842" cy="5018184"/>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9" name="Google Shape;69;p9"/>
          <p:cNvSpPr txBox="1"/>
          <p:nvPr>
            <p:ph idx="4" type="body"/>
          </p:nvPr>
        </p:nvSpPr>
        <p:spPr>
          <a:xfrm>
            <a:off x="8819832" y="1137921"/>
            <a:ext cx="2768600" cy="279615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280"/>
              </a:spcBef>
              <a:spcAft>
                <a:spcPts val="0"/>
              </a:spcAft>
              <a:buSzPts val="980"/>
              <a:buNone/>
              <a:defRPr sz="1400">
                <a:solidFill>
                  <a:schemeClr val="lt1"/>
                </a:solidFill>
                <a:latin typeface="Calibri"/>
                <a:ea typeface="Calibri"/>
                <a:cs typeface="Calibri"/>
                <a:sym typeface="Calibri"/>
              </a:defRPr>
            </a:lvl1pPr>
            <a:lvl2pPr indent="-228600" lvl="1" marL="914400" algn="l">
              <a:lnSpc>
                <a:spcPct val="100000"/>
              </a:lnSpc>
              <a:spcBef>
                <a:spcPts val="360"/>
              </a:spcBef>
              <a:spcAft>
                <a:spcPts val="0"/>
              </a:spcAft>
              <a:buSzPts val="1260"/>
              <a:buNone/>
              <a:defRPr sz="1800">
                <a:solidFill>
                  <a:schemeClr val="lt1"/>
                </a:solidFill>
              </a:defRPr>
            </a:lvl2pPr>
            <a:lvl3pPr indent="-228600" lvl="2" marL="1371600" algn="l">
              <a:lnSpc>
                <a:spcPct val="100000"/>
              </a:lnSpc>
              <a:spcBef>
                <a:spcPts val="320"/>
              </a:spcBef>
              <a:spcAft>
                <a:spcPts val="0"/>
              </a:spcAft>
              <a:buSzPts val="1120"/>
              <a:buNone/>
              <a:defRPr sz="1600">
                <a:solidFill>
                  <a:schemeClr val="lt1"/>
                </a:solidFill>
              </a:defRPr>
            </a:lvl3pPr>
            <a:lvl4pPr indent="-228600" lvl="3" marL="1828800" algn="l">
              <a:lnSpc>
                <a:spcPct val="100000"/>
              </a:lnSpc>
              <a:spcBef>
                <a:spcPts val="280"/>
              </a:spcBef>
              <a:spcAft>
                <a:spcPts val="0"/>
              </a:spcAft>
              <a:buSzPts val="980"/>
              <a:buNone/>
              <a:defRPr sz="1400">
                <a:solidFill>
                  <a:schemeClr val="lt1"/>
                </a:solidFill>
              </a:defRPr>
            </a:lvl4pPr>
            <a:lvl5pPr indent="-228600" lvl="4" marL="2286000" algn="l">
              <a:lnSpc>
                <a:spcPct val="100000"/>
              </a:lnSpc>
              <a:spcBef>
                <a:spcPts val="240"/>
              </a:spcBef>
              <a:spcAft>
                <a:spcPts val="0"/>
              </a:spcAft>
              <a:buSzPts val="840"/>
              <a:buNone/>
              <a:defRPr sz="1200">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slide_no bullets" type="obj">
  <p:cSld name="OBJECT">
    <p:spTree>
      <p:nvGrpSpPr>
        <p:cNvPr id="70" name="Shape 70"/>
        <p:cNvGrpSpPr/>
        <p:nvPr/>
      </p:nvGrpSpPr>
      <p:grpSpPr>
        <a:xfrm>
          <a:off x="0" y="0"/>
          <a:ext cx="0" cy="0"/>
          <a:chOff x="0" y="0"/>
          <a:chExt cx="0" cy="0"/>
        </a:xfrm>
      </p:grpSpPr>
      <p:cxnSp>
        <p:nvCxnSpPr>
          <p:cNvPr id="71" name="Google Shape;71;p10"/>
          <p:cNvCxnSpPr/>
          <p:nvPr/>
        </p:nvCxnSpPr>
        <p:spPr>
          <a:xfrm>
            <a:off x="609600" y="908050"/>
            <a:ext cx="10980738" cy="0"/>
          </a:xfrm>
          <a:prstGeom prst="straightConnector1">
            <a:avLst/>
          </a:prstGeom>
          <a:noFill/>
          <a:ln cap="flat" cmpd="sng" w="19050">
            <a:solidFill>
              <a:schemeClr val="lt2"/>
            </a:solidFill>
            <a:prstDash val="solid"/>
            <a:round/>
            <a:headEnd len="sm" w="sm" type="none"/>
            <a:tailEnd len="sm" w="sm" type="none"/>
          </a:ln>
        </p:spPr>
      </p:cxnSp>
      <p:pic>
        <p:nvPicPr>
          <p:cNvPr id="72" name="Google Shape;72;p10"/>
          <p:cNvPicPr preferRelativeResize="0"/>
          <p:nvPr/>
        </p:nvPicPr>
        <p:blipFill rotWithShape="1">
          <a:blip r:embed="rId2">
            <a:alphaModFix/>
          </a:blip>
          <a:srcRect b="0" l="0" r="0" t="0"/>
          <a:stretch/>
        </p:blipFill>
        <p:spPr>
          <a:xfrm>
            <a:off x="11290300" y="0"/>
            <a:ext cx="908050" cy="908050"/>
          </a:xfrm>
          <a:prstGeom prst="rect">
            <a:avLst/>
          </a:prstGeom>
          <a:noFill/>
          <a:ln>
            <a:noFill/>
          </a:ln>
        </p:spPr>
      </p:pic>
      <p:sp>
        <p:nvSpPr>
          <p:cNvPr id="73" name="Google Shape;73;p1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85000"/>
              </a:lnSpc>
              <a:spcBef>
                <a:spcPts val="0"/>
              </a:spcBef>
              <a:spcAft>
                <a:spcPts val="0"/>
              </a:spcAft>
              <a:buSzPts val="1400"/>
              <a:buNone/>
              <a:defRPr/>
            </a:lvl2pPr>
            <a:lvl3pPr lvl="2" algn="l">
              <a:lnSpc>
                <a:spcPct val="85000"/>
              </a:lnSpc>
              <a:spcBef>
                <a:spcPts val="0"/>
              </a:spcBef>
              <a:spcAft>
                <a:spcPts val="0"/>
              </a:spcAft>
              <a:buSzPts val="1400"/>
              <a:buNone/>
              <a:defRPr/>
            </a:lvl3pPr>
            <a:lvl4pPr lvl="3" algn="l">
              <a:lnSpc>
                <a:spcPct val="85000"/>
              </a:lnSpc>
              <a:spcBef>
                <a:spcPts val="0"/>
              </a:spcBef>
              <a:spcAft>
                <a:spcPts val="0"/>
              </a:spcAft>
              <a:buSzPts val="1400"/>
              <a:buNone/>
              <a:defRPr/>
            </a:lvl4pPr>
            <a:lvl5pPr lvl="4" algn="l">
              <a:lnSpc>
                <a:spcPct val="85000"/>
              </a:lnSpc>
              <a:spcBef>
                <a:spcPts val="0"/>
              </a:spcBef>
              <a:spcAft>
                <a:spcPts val="0"/>
              </a:spcAft>
              <a:buSzPts val="1400"/>
              <a:buNone/>
              <a:defRPr/>
            </a:lvl5pPr>
            <a:lvl6pPr lvl="5" algn="l">
              <a:lnSpc>
                <a:spcPct val="85000"/>
              </a:lnSpc>
              <a:spcBef>
                <a:spcPts val="0"/>
              </a:spcBef>
              <a:spcAft>
                <a:spcPts val="0"/>
              </a:spcAft>
              <a:buSzPts val="1400"/>
              <a:buNone/>
              <a:defRPr/>
            </a:lvl6pPr>
            <a:lvl7pPr lvl="6" algn="l">
              <a:lnSpc>
                <a:spcPct val="85000"/>
              </a:lnSpc>
              <a:spcBef>
                <a:spcPts val="0"/>
              </a:spcBef>
              <a:spcAft>
                <a:spcPts val="0"/>
              </a:spcAft>
              <a:buSzPts val="1400"/>
              <a:buNone/>
              <a:defRPr/>
            </a:lvl7pPr>
            <a:lvl8pPr lvl="7" algn="l">
              <a:lnSpc>
                <a:spcPct val="85000"/>
              </a:lnSpc>
              <a:spcBef>
                <a:spcPts val="0"/>
              </a:spcBef>
              <a:spcAft>
                <a:spcPts val="0"/>
              </a:spcAft>
              <a:buSzPts val="1400"/>
              <a:buNone/>
              <a:defRPr/>
            </a:lvl8pPr>
            <a:lvl9pPr lvl="8" algn="l">
              <a:lnSpc>
                <a:spcPct val="85000"/>
              </a:lnSpc>
              <a:spcBef>
                <a:spcPts val="0"/>
              </a:spcBef>
              <a:spcAft>
                <a:spcPts val="0"/>
              </a:spcAft>
              <a:buSzPts val="1400"/>
              <a:buNone/>
              <a:defRPr/>
            </a:lvl9pPr>
          </a:lstStyle>
          <a:p/>
        </p:txBody>
      </p:sp>
      <p:sp>
        <p:nvSpPr>
          <p:cNvPr id="74" name="Google Shape;74;p10"/>
          <p:cNvSpPr txBox="1"/>
          <p:nvPr>
            <p:ph idx="1" type="body"/>
          </p:nvPr>
        </p:nvSpPr>
        <p:spPr>
          <a:xfrm>
            <a:off x="609918" y="1137920"/>
            <a:ext cx="8238744" cy="483480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indent="-228600" lvl="1" marL="914400" algn="l">
              <a:lnSpc>
                <a:spcPct val="100000"/>
              </a:lnSpc>
              <a:spcBef>
                <a:spcPts val="0"/>
              </a:spcBef>
              <a:spcAft>
                <a:spcPts val="0"/>
              </a:spcAft>
              <a:buSzPts val="1260"/>
              <a:buNone/>
              <a:defRPr sz="1800">
                <a:solidFill>
                  <a:schemeClr val="lt1"/>
                </a:solidFill>
                <a:latin typeface="Calibri"/>
                <a:ea typeface="Calibri"/>
                <a:cs typeface="Calibri"/>
                <a:sym typeface="Calibri"/>
              </a:defRPr>
            </a:lvl2pPr>
            <a:lvl3pPr indent="-228600" lvl="2" marL="1371600" algn="l">
              <a:lnSpc>
                <a:spcPct val="100000"/>
              </a:lnSpc>
              <a:spcBef>
                <a:spcPts val="0"/>
              </a:spcBef>
              <a:spcAft>
                <a:spcPts val="0"/>
              </a:spcAft>
              <a:buSzPts val="1120"/>
              <a:buNone/>
              <a:defRPr sz="1600">
                <a:solidFill>
                  <a:schemeClr val="lt1"/>
                </a:solidFill>
                <a:latin typeface="Calibri"/>
                <a:ea typeface="Calibri"/>
                <a:cs typeface="Calibri"/>
                <a:sym typeface="Calibri"/>
              </a:defRPr>
            </a:lvl3pPr>
            <a:lvl4pPr indent="-228600" lvl="3" marL="1828800" algn="l">
              <a:lnSpc>
                <a:spcPct val="100000"/>
              </a:lnSpc>
              <a:spcBef>
                <a:spcPts val="0"/>
              </a:spcBef>
              <a:spcAft>
                <a:spcPts val="0"/>
              </a:spcAft>
              <a:buSzPts val="980"/>
              <a:buNone/>
              <a:defRPr sz="1400">
                <a:solidFill>
                  <a:schemeClr val="lt1"/>
                </a:solidFill>
                <a:latin typeface="Calibri"/>
                <a:ea typeface="Calibri"/>
                <a:cs typeface="Calibri"/>
                <a:sym typeface="Calibri"/>
              </a:defRPr>
            </a:lvl4pPr>
            <a:lvl5pPr indent="-228600" lvl="4" marL="2286000" algn="l">
              <a:lnSpc>
                <a:spcPct val="100000"/>
              </a:lnSpc>
              <a:spcBef>
                <a:spcPts val="0"/>
              </a:spcBef>
              <a:spcAft>
                <a:spcPts val="0"/>
              </a:spcAft>
              <a:buSzPts val="840"/>
              <a:buNone/>
              <a:defRPr sz="1200">
                <a:solidFill>
                  <a:schemeClr val="lt1"/>
                </a:solidFill>
                <a:latin typeface="Calibri"/>
                <a:ea typeface="Calibri"/>
                <a:cs typeface="Calibri"/>
                <a:sym typeface="Calibri"/>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609600" y="293688"/>
            <a:ext cx="10979150" cy="592137"/>
          </a:xfrm>
          <a:prstGeom prst="rect">
            <a:avLst/>
          </a:prstGeom>
          <a:noFill/>
          <a:ln>
            <a:noFill/>
          </a:ln>
        </p:spPr>
        <p:txBody>
          <a:bodyPr anchorCtr="0" anchor="t" bIns="0" lIns="0" spcFirstLastPara="1" rIns="0" wrap="square" tIns="0">
            <a:noAutofit/>
          </a:bodyPr>
          <a:lstStyle>
            <a:lvl1pPr lvl="0"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1pPr>
            <a:lvl2pPr lvl="1"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2pPr>
            <a:lvl3pPr lvl="2"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3pPr>
            <a:lvl4pPr lvl="3"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4pPr>
            <a:lvl5pPr lvl="4"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5pPr>
            <a:lvl6pPr lvl="5"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6pPr>
            <a:lvl7pPr lvl="6"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7pPr>
            <a:lvl8pPr lvl="7"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8pPr>
            <a:lvl9pPr lvl="8" marR="0" rtl="0" algn="l">
              <a:lnSpc>
                <a:spcPct val="85000"/>
              </a:lnSpc>
              <a:spcBef>
                <a:spcPts val="0"/>
              </a:spcBef>
              <a:spcAft>
                <a:spcPts val="0"/>
              </a:spcAft>
              <a:buClr>
                <a:srgbClr val="000000"/>
              </a:buClr>
              <a:buSzPts val="1400"/>
              <a:buFont typeface="Arial"/>
              <a:buNone/>
              <a:defRPr b="0" i="0" sz="2400" u="none" cap="none" strike="noStrike">
                <a:solidFill>
                  <a:schemeClr val="lt1"/>
                </a:solidFill>
                <a:latin typeface="Calibri"/>
                <a:ea typeface="Calibri"/>
                <a:cs typeface="Calibri"/>
                <a:sym typeface="Calibri"/>
              </a:defRPr>
            </a:lvl9pPr>
          </a:lstStyle>
          <a:p/>
        </p:txBody>
      </p:sp>
      <p:sp>
        <p:nvSpPr>
          <p:cNvPr id="11" name="Google Shape;11;p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400"/>
              </a:spcBef>
              <a:spcAft>
                <a:spcPts val="0"/>
              </a:spcAft>
              <a:buClr>
                <a:schemeClr val="lt2"/>
              </a:buClr>
              <a:buSzPts val="1400"/>
              <a:buFont typeface="Arial"/>
              <a:buChar char="►"/>
              <a:defRPr b="0" i="0" sz="2000" u="none" cap="none" strike="noStrike">
                <a:solidFill>
                  <a:schemeClr val="lt1"/>
                </a:solidFill>
                <a:latin typeface="Calibri"/>
                <a:ea typeface="Calibri"/>
                <a:cs typeface="Calibri"/>
                <a:sym typeface="Calibri"/>
              </a:defRPr>
            </a:lvl1pPr>
            <a:lvl2pPr indent="-308610" lvl="1" marL="914400" marR="0" rtl="0" algn="l">
              <a:lnSpc>
                <a:spcPct val="100000"/>
              </a:lnSpc>
              <a:spcBef>
                <a:spcPts val="360"/>
              </a:spcBef>
              <a:spcAft>
                <a:spcPts val="0"/>
              </a:spcAft>
              <a:buClr>
                <a:schemeClr val="lt2"/>
              </a:buClr>
              <a:buSzPts val="1260"/>
              <a:buFont typeface="Arial"/>
              <a:buChar char="►"/>
              <a:defRPr b="0" i="0" sz="1800" u="none" cap="none" strike="noStrike">
                <a:solidFill>
                  <a:schemeClr val="lt1"/>
                </a:solidFill>
                <a:latin typeface="Calibri"/>
                <a:ea typeface="Calibri"/>
                <a:cs typeface="Calibri"/>
                <a:sym typeface="Calibri"/>
              </a:defRPr>
            </a:lvl2pPr>
            <a:lvl3pPr indent="-299719" lvl="2" marL="1371600" marR="0" rtl="0" algn="l">
              <a:lnSpc>
                <a:spcPct val="100000"/>
              </a:lnSpc>
              <a:spcBef>
                <a:spcPts val="320"/>
              </a:spcBef>
              <a:spcAft>
                <a:spcPts val="0"/>
              </a:spcAft>
              <a:buClr>
                <a:schemeClr val="lt2"/>
              </a:buClr>
              <a:buSzPts val="1120"/>
              <a:buFont typeface="Arial"/>
              <a:buChar char="►"/>
              <a:defRPr b="0" i="0" sz="1600" u="none" cap="none" strike="noStrike">
                <a:solidFill>
                  <a:schemeClr val="lt1"/>
                </a:solidFill>
                <a:latin typeface="Calibri"/>
                <a:ea typeface="Calibri"/>
                <a:cs typeface="Calibri"/>
                <a:sym typeface="Calibri"/>
              </a:defRPr>
            </a:lvl3pPr>
            <a:lvl4pPr indent="-290830" lvl="3" marL="1828800" marR="0" rtl="0" algn="l">
              <a:lnSpc>
                <a:spcPct val="100000"/>
              </a:lnSpc>
              <a:spcBef>
                <a:spcPts val="280"/>
              </a:spcBef>
              <a:spcAft>
                <a:spcPts val="0"/>
              </a:spcAft>
              <a:buClr>
                <a:schemeClr val="lt2"/>
              </a:buClr>
              <a:buSzPts val="980"/>
              <a:buFont typeface="Arial"/>
              <a:buChar char="►"/>
              <a:defRPr b="0" i="0" sz="1400" u="none" cap="none" strike="noStrike">
                <a:solidFill>
                  <a:schemeClr val="lt1"/>
                </a:solidFill>
                <a:latin typeface="Calibri"/>
                <a:ea typeface="Calibri"/>
                <a:cs typeface="Calibri"/>
                <a:sym typeface="Calibri"/>
              </a:defRPr>
            </a:lvl4pPr>
            <a:lvl5pPr indent="-281939" lvl="4" marL="2286000" marR="0" rtl="0" algn="l">
              <a:lnSpc>
                <a:spcPct val="100000"/>
              </a:lnSpc>
              <a:spcBef>
                <a:spcPts val="240"/>
              </a:spcBef>
              <a:spcAft>
                <a:spcPts val="0"/>
              </a:spcAft>
              <a:buClr>
                <a:schemeClr val="lt2"/>
              </a:buClr>
              <a:buSzPts val="840"/>
              <a:buFont typeface="Arial"/>
              <a:buChar char="►"/>
              <a:defRPr b="0" i="0" sz="1200" u="none" cap="none" strike="noStrike">
                <a:solidFill>
                  <a:schemeClr val="lt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Inter"/>
                <a:ea typeface="Inter"/>
                <a:cs typeface="Inter"/>
                <a:sym typeface="Inter"/>
              </a:defRPr>
            </a:lvl9pPr>
          </a:lstStyle>
          <a:p/>
        </p:txBody>
      </p:sp>
      <p:sp>
        <p:nvSpPr>
          <p:cNvPr id="12" name="Google Shape;12;p1"/>
          <p:cNvSpPr txBox="1"/>
          <p:nvPr/>
        </p:nvSpPr>
        <p:spPr>
          <a:xfrm>
            <a:off x="10642600" y="6470650"/>
            <a:ext cx="1192213" cy="1809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4 July 2020</a:t>
            </a:r>
            <a:endParaRPr b="0" i="0" sz="800" u="none" cap="none" strike="noStrike">
              <a:solidFill>
                <a:schemeClr val="lt1"/>
              </a:solidFill>
              <a:latin typeface="Calibri"/>
              <a:ea typeface="Calibri"/>
              <a:cs typeface="Calibri"/>
              <a:sym typeface="Calibri"/>
            </a:endParaRPr>
          </a:p>
        </p:txBody>
      </p:sp>
      <p:sp>
        <p:nvSpPr>
          <p:cNvPr id="13" name="Google Shape;13;p1"/>
          <p:cNvSpPr txBox="1"/>
          <p:nvPr/>
        </p:nvSpPr>
        <p:spPr>
          <a:xfrm>
            <a:off x="3162300" y="6470650"/>
            <a:ext cx="3086100" cy="18097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en-US" sz="800" u="none" cap="none" strike="noStrike">
                <a:solidFill>
                  <a:schemeClr val="lt1"/>
                </a:solidFill>
                <a:latin typeface="Calibri"/>
                <a:ea typeface="Calibri"/>
                <a:cs typeface="Calibri"/>
                <a:sym typeface="Calibri"/>
              </a:rPr>
              <a:t>Maharashtra State Board of Technical Education</a:t>
            </a:r>
            <a:endParaRPr b="0" i="0" sz="1400" u="none" cap="none" strike="noStrike">
              <a:solidFill>
                <a:srgbClr val="000000"/>
              </a:solidFill>
              <a:latin typeface="Arial"/>
              <a:ea typeface="Arial"/>
              <a:cs typeface="Arial"/>
              <a:sym typeface="Arial"/>
            </a:endParaRPr>
          </a:p>
        </p:txBody>
      </p:sp>
      <p:sp>
        <p:nvSpPr>
          <p:cNvPr id="14" name="Google Shape;14;p1"/>
          <p:cNvSpPr txBox="1"/>
          <p:nvPr/>
        </p:nvSpPr>
        <p:spPr>
          <a:xfrm>
            <a:off x="609600" y="6470650"/>
            <a:ext cx="663575" cy="180975"/>
          </a:xfrm>
          <a:prstGeom prst="rect">
            <a:avLst/>
          </a:prstGeom>
          <a:noFill/>
          <a:ln>
            <a:noFill/>
          </a:ln>
        </p:spPr>
        <p:txBody>
          <a:bodyPr anchorCtr="0" anchor="t" bIns="45700" lIns="0" spcFirstLastPara="1" rIns="91425" wrap="square" tIns="45700">
            <a:noAutofit/>
          </a:bodyPr>
          <a:lstStyle/>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lt1"/>
                </a:solidFill>
                <a:latin typeface="Calibri"/>
                <a:ea typeface="Calibri"/>
                <a:cs typeface="Calibri"/>
                <a:sym typeface="Calibri"/>
              </a:rPr>
              <a:t>Page </a:t>
            </a:r>
            <a:fld id="{00000000-1234-1234-1234-123412341234}" type="slidenum">
              <a:rPr b="0" i="0" lang="en-US" sz="800" u="none" cap="none" strike="noStrike">
                <a:solidFill>
                  <a:schemeClr val="lt1"/>
                </a:solidFill>
                <a:latin typeface="Calibri"/>
                <a:ea typeface="Calibri"/>
                <a:cs typeface="Calibri"/>
                <a:sym typeface="Calibri"/>
              </a:rPr>
              <a:t>‹#›</a:t>
            </a:fld>
            <a:endParaRPr b="0" i="0" sz="8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jp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ctrTitle"/>
          </p:nvPr>
        </p:nvSpPr>
        <p:spPr>
          <a:xfrm>
            <a:off x="915988" y="1476375"/>
            <a:ext cx="5422900" cy="860425"/>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CO_IF_22316_UO4</a:t>
            </a:r>
            <a:endParaRPr/>
          </a:p>
        </p:txBody>
      </p:sp>
      <p:sp>
        <p:nvSpPr>
          <p:cNvPr id="131" name="Google Shape;131;p26"/>
          <p:cNvSpPr txBox="1"/>
          <p:nvPr>
            <p:ph idx="1" type="subTitle"/>
          </p:nvPr>
        </p:nvSpPr>
        <p:spPr>
          <a:xfrm>
            <a:off x="915988" y="2422525"/>
            <a:ext cx="5422900" cy="137477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840"/>
              <a:buNone/>
            </a:pPr>
            <a:r>
              <a:rPr lang="en-US" sz="1200"/>
              <a:t>Jaishree Anerao, Lecturer, VES Polytechnic</a:t>
            </a:r>
            <a:endParaRPr sz="1200"/>
          </a:p>
          <a:p>
            <a:pPr indent="0" lvl="0" marL="0" rtl="0" algn="l">
              <a:lnSpc>
                <a:spcPct val="100000"/>
              </a:lnSpc>
              <a:spcBef>
                <a:spcPts val="1520"/>
              </a:spcBef>
              <a:spcAft>
                <a:spcPts val="0"/>
              </a:spcAft>
              <a:buSzPts val="1120"/>
              <a:buNone/>
            </a:pPr>
            <a:r>
              <a:rPr b="1" lang="en-US"/>
              <a:t>Date: 01 July 2020</a:t>
            </a:r>
            <a:endParaRPr/>
          </a:p>
          <a:p>
            <a:pPr indent="0" lvl="0" marL="0" rtl="0" algn="l">
              <a:lnSpc>
                <a:spcPct val="100000"/>
              </a:lnSpc>
              <a:spcBef>
                <a:spcPts val="1520"/>
              </a:spcBef>
              <a:spcAft>
                <a:spcPts val="0"/>
              </a:spcAft>
              <a:buSzPts val="1120"/>
              <a:buNone/>
            </a:pPr>
            <a:r>
              <a:rPr b="1" lang="en-US"/>
              <a:t>MSBTE LEAD: Learning at your Doorstep</a:t>
            </a:r>
            <a:endParaRPr/>
          </a:p>
        </p:txBody>
      </p:sp>
      <p:pic>
        <p:nvPicPr>
          <p:cNvPr id="132" name="Google Shape;132;p26"/>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5"/>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 Pointer Operators : </a:t>
            </a:r>
            <a:r>
              <a:rPr lang="en-US">
                <a:solidFill>
                  <a:schemeClr val="accent5"/>
                </a:solidFill>
              </a:rPr>
              <a:t>Reference and Dereference Operators</a:t>
            </a:r>
            <a:r>
              <a:rPr lang="en-US"/>
              <a:t> </a:t>
            </a:r>
            <a:endParaRPr/>
          </a:p>
        </p:txBody>
      </p:sp>
      <p:sp>
        <p:nvSpPr>
          <p:cNvPr id="238" name="Google Shape;238;p35"/>
          <p:cNvSpPr txBox="1"/>
          <p:nvPr>
            <p:ph idx="1" type="body"/>
          </p:nvPr>
        </p:nvSpPr>
        <p:spPr>
          <a:xfrm>
            <a:off x="609918" y="1137919"/>
            <a:ext cx="10978515" cy="5251729"/>
          </a:xfrm>
          <a:prstGeom prst="rect">
            <a:avLst/>
          </a:prstGeom>
          <a:noFill/>
          <a:ln>
            <a:noFill/>
          </a:ln>
        </p:spPr>
        <p:txBody>
          <a:bodyPr anchorCtr="0" anchor="t" bIns="0" lIns="0" spcFirstLastPara="1" rIns="0" wrap="square" tIns="0">
            <a:noAutofit/>
          </a:bodyPr>
          <a:lstStyle/>
          <a:p>
            <a:pPr indent="-355600" lvl="0" marL="355600" rtl="0" algn="l">
              <a:lnSpc>
                <a:spcPct val="100000"/>
              </a:lnSpc>
              <a:spcBef>
                <a:spcPts val="400"/>
              </a:spcBef>
              <a:spcAft>
                <a:spcPts val="0"/>
              </a:spcAft>
              <a:buSzPts val="1400"/>
              <a:buChar char="►"/>
            </a:pPr>
            <a:r>
              <a:rPr lang="en-US"/>
              <a:t>Pointer operators used in C++ are : </a:t>
            </a:r>
            <a:endParaRPr/>
          </a:p>
          <a:p>
            <a:pPr indent="-355600" lvl="0" marL="355600" rtl="0" algn="l">
              <a:lnSpc>
                <a:spcPct val="100000"/>
              </a:lnSpc>
              <a:spcBef>
                <a:spcPts val="400"/>
              </a:spcBef>
              <a:spcAft>
                <a:spcPts val="0"/>
              </a:spcAft>
              <a:buSzPts val="1400"/>
              <a:buChar char="►"/>
            </a:pPr>
            <a:r>
              <a:rPr lang="en-US"/>
              <a:t>‘value at’ operator </a:t>
            </a:r>
            <a:endParaRPr/>
          </a:p>
          <a:p>
            <a:pPr indent="-355600" lvl="0" marL="355600" rtl="0" algn="l">
              <a:lnSpc>
                <a:spcPct val="100000"/>
              </a:lnSpc>
              <a:spcBef>
                <a:spcPts val="400"/>
              </a:spcBef>
              <a:spcAft>
                <a:spcPts val="0"/>
              </a:spcAft>
              <a:buSzPts val="1400"/>
              <a:buChar char="►"/>
            </a:pPr>
            <a:r>
              <a:rPr lang="en-US">
                <a:solidFill>
                  <a:srgbClr val="FF0000"/>
                </a:solidFill>
              </a:rPr>
              <a:t>*</a:t>
            </a:r>
            <a:r>
              <a:rPr lang="en-US"/>
              <a:t> is the dereference operator and can be read as </a:t>
            </a:r>
            <a:r>
              <a:rPr lang="en-US">
                <a:solidFill>
                  <a:srgbClr val="FF0000"/>
                </a:solidFill>
              </a:rPr>
              <a:t>“value pointed by”</a:t>
            </a:r>
            <a:r>
              <a:rPr lang="en-US"/>
              <a:t>.</a:t>
            </a:r>
            <a:endParaRPr/>
          </a:p>
          <a:p>
            <a:pPr indent="-355600" lvl="0" marL="355600" rtl="0" algn="l">
              <a:lnSpc>
                <a:spcPct val="100000"/>
              </a:lnSpc>
              <a:spcBef>
                <a:spcPts val="400"/>
              </a:spcBef>
              <a:spcAft>
                <a:spcPts val="0"/>
              </a:spcAft>
              <a:buSzPts val="1400"/>
              <a:buChar char="►"/>
            </a:pPr>
            <a:r>
              <a:rPr lang="en-US"/>
              <a:t>‘address’ operator </a:t>
            </a:r>
            <a:endParaRPr/>
          </a:p>
          <a:p>
            <a:pPr indent="-355600" lvl="0" marL="355600" rtl="0" algn="l">
              <a:lnSpc>
                <a:spcPct val="100000"/>
              </a:lnSpc>
              <a:spcBef>
                <a:spcPts val="400"/>
              </a:spcBef>
              <a:spcAft>
                <a:spcPts val="0"/>
              </a:spcAft>
              <a:buSzPts val="1400"/>
              <a:buChar char="►"/>
            </a:pPr>
            <a:r>
              <a:rPr b="1" lang="en-US">
                <a:solidFill>
                  <a:srgbClr val="FF0000"/>
                </a:solidFill>
              </a:rPr>
              <a:t>&amp;</a:t>
            </a:r>
            <a:r>
              <a:rPr lang="en-US"/>
              <a:t> is the reference operator and can be read as </a:t>
            </a:r>
            <a:r>
              <a:rPr lang="en-US">
                <a:solidFill>
                  <a:srgbClr val="FF0000"/>
                </a:solidFill>
              </a:rPr>
              <a:t>“address of”</a:t>
            </a:r>
            <a:r>
              <a:rPr lang="en-US"/>
              <a:t>.</a:t>
            </a:r>
            <a:endParaRPr/>
          </a:p>
          <a:p>
            <a:pPr indent="-2667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239" name="Google Shape;239;p35"/>
          <p:cNvSpPr/>
          <p:nvPr/>
        </p:nvSpPr>
        <p:spPr>
          <a:xfrm>
            <a:off x="3521726" y="3040308"/>
            <a:ext cx="3648811" cy="719744"/>
          </a:xfrm>
          <a:prstGeom prst="flowChartProcess">
            <a:avLst/>
          </a:prstGeom>
          <a:solidFill>
            <a:srgbClr val="72BAF0"/>
          </a:solidFill>
          <a:ln cap="flat" cmpd="sng" w="25400">
            <a:solidFill>
              <a:srgbClr val="1166A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2400" u="none" cap="none" strike="noStrike">
                <a:solidFill>
                  <a:schemeClr val="lt1"/>
                </a:solidFill>
                <a:latin typeface="Arial"/>
                <a:ea typeface="Arial"/>
                <a:cs typeface="Arial"/>
                <a:sym typeface="Arial"/>
              </a:rPr>
              <a:t>Pointer Operator</a:t>
            </a:r>
            <a:endParaRPr/>
          </a:p>
        </p:txBody>
      </p:sp>
      <p:sp>
        <p:nvSpPr>
          <p:cNvPr id="240" name="Google Shape;240;p35"/>
          <p:cNvSpPr/>
          <p:nvPr/>
        </p:nvSpPr>
        <p:spPr>
          <a:xfrm>
            <a:off x="1755982" y="5000336"/>
            <a:ext cx="2981100" cy="719744"/>
          </a:xfrm>
          <a:prstGeom prst="flowChartProcess">
            <a:avLst/>
          </a:prstGeom>
          <a:solidFill>
            <a:srgbClr val="CEE8FA"/>
          </a:solidFill>
          <a:ln cap="flat" cmpd="sng" w="9525">
            <a:solidFill>
              <a:srgbClr val="22ABA9"/>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2400" u="none" cap="none" strike="noStrike">
                <a:solidFill>
                  <a:schemeClr val="lt1"/>
                </a:solidFill>
                <a:latin typeface="Arial"/>
                <a:ea typeface="Arial"/>
                <a:cs typeface="Arial"/>
                <a:sym typeface="Arial"/>
              </a:rPr>
              <a:t>Address Operator (&amp;)</a:t>
            </a:r>
            <a:endParaRPr/>
          </a:p>
        </p:txBody>
      </p:sp>
      <p:sp>
        <p:nvSpPr>
          <p:cNvPr id="241" name="Google Shape;241;p35"/>
          <p:cNvSpPr/>
          <p:nvPr/>
        </p:nvSpPr>
        <p:spPr>
          <a:xfrm>
            <a:off x="6263991" y="5000336"/>
            <a:ext cx="3066276" cy="719744"/>
          </a:xfrm>
          <a:prstGeom prst="flowChartProcess">
            <a:avLst/>
          </a:prstGeom>
          <a:solidFill>
            <a:srgbClr val="CEE8FA"/>
          </a:solidFill>
          <a:ln cap="flat" cmpd="sng" w="25400">
            <a:solidFill>
              <a:srgbClr val="1C7D7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400" u="none" cap="none" strike="noStrike">
                <a:solidFill>
                  <a:schemeClr val="lt1"/>
                </a:solidFill>
                <a:latin typeface="Arial"/>
                <a:ea typeface="Arial"/>
                <a:cs typeface="Arial"/>
                <a:sym typeface="Arial"/>
              </a:rPr>
              <a:t>Indirection Operator (*)</a:t>
            </a:r>
            <a:endParaRPr/>
          </a:p>
        </p:txBody>
      </p:sp>
      <p:cxnSp>
        <p:nvCxnSpPr>
          <p:cNvPr id="242" name="Google Shape;242;p35"/>
          <p:cNvCxnSpPr>
            <a:stCxn id="239" idx="2"/>
          </p:cNvCxnSpPr>
          <p:nvPr/>
        </p:nvCxnSpPr>
        <p:spPr>
          <a:xfrm>
            <a:off x="5346132" y="3760052"/>
            <a:ext cx="0" cy="384600"/>
          </a:xfrm>
          <a:prstGeom prst="straightConnector1">
            <a:avLst/>
          </a:prstGeom>
          <a:noFill/>
          <a:ln cap="flat" cmpd="sng" w="25400">
            <a:solidFill>
              <a:srgbClr val="1169AB"/>
            </a:solidFill>
            <a:prstDash val="solid"/>
            <a:round/>
            <a:headEnd len="sm" w="sm" type="none"/>
            <a:tailEnd len="sm" w="sm" type="none"/>
          </a:ln>
          <a:effectLst>
            <a:outerShdw blurRad="40000" rotWithShape="0" dir="5400000" dist="20000">
              <a:srgbClr val="000000">
                <a:alpha val="37647"/>
              </a:srgbClr>
            </a:outerShdw>
          </a:effectLst>
        </p:spPr>
      </p:cxnSp>
      <p:cxnSp>
        <p:nvCxnSpPr>
          <p:cNvPr id="243" name="Google Shape;243;p35"/>
          <p:cNvCxnSpPr/>
          <p:nvPr/>
        </p:nvCxnSpPr>
        <p:spPr>
          <a:xfrm>
            <a:off x="3144576" y="4147508"/>
            <a:ext cx="4580366" cy="0"/>
          </a:xfrm>
          <a:prstGeom prst="straightConnector1">
            <a:avLst/>
          </a:prstGeom>
          <a:noFill/>
          <a:ln cap="flat" cmpd="sng" w="25400">
            <a:solidFill>
              <a:srgbClr val="1169AB"/>
            </a:solidFill>
            <a:prstDash val="solid"/>
            <a:round/>
            <a:headEnd len="sm" w="sm" type="none"/>
            <a:tailEnd len="sm" w="sm" type="none"/>
          </a:ln>
          <a:effectLst>
            <a:outerShdw blurRad="40000" rotWithShape="0" dir="5400000" dist="20000">
              <a:srgbClr val="000000">
                <a:alpha val="37647"/>
              </a:srgbClr>
            </a:outerShdw>
          </a:effectLst>
        </p:spPr>
      </p:cxnSp>
      <p:cxnSp>
        <p:nvCxnSpPr>
          <p:cNvPr id="244" name="Google Shape;244;p35"/>
          <p:cNvCxnSpPr/>
          <p:nvPr/>
        </p:nvCxnSpPr>
        <p:spPr>
          <a:xfrm>
            <a:off x="3144576" y="4147509"/>
            <a:ext cx="0" cy="852827"/>
          </a:xfrm>
          <a:prstGeom prst="straightConnector1">
            <a:avLst/>
          </a:prstGeom>
          <a:noFill/>
          <a:ln cap="flat" cmpd="sng" w="25400">
            <a:solidFill>
              <a:srgbClr val="1169AB"/>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45" name="Google Shape;245;p35"/>
          <p:cNvCxnSpPr/>
          <p:nvPr/>
        </p:nvCxnSpPr>
        <p:spPr>
          <a:xfrm>
            <a:off x="7724942" y="4147508"/>
            <a:ext cx="0" cy="852827"/>
          </a:xfrm>
          <a:prstGeom prst="straightConnector1">
            <a:avLst/>
          </a:prstGeom>
          <a:noFill/>
          <a:ln cap="flat" cmpd="sng" w="25400">
            <a:solidFill>
              <a:srgbClr val="1169AB"/>
            </a:solidFill>
            <a:prstDash val="solid"/>
            <a:round/>
            <a:headEnd len="sm" w="sm" type="none"/>
            <a:tailEnd len="med" w="med" type="triangle"/>
          </a:ln>
          <a:effectLst>
            <a:outerShdw blurRad="40000" rotWithShape="0" dir="5400000" dist="20000">
              <a:srgbClr val="000000">
                <a:alpha val="37647"/>
              </a:srgbClr>
            </a:outerShdw>
          </a:effectLst>
        </p:spPr>
      </p:cxnSp>
      <p:pic>
        <p:nvPicPr>
          <p:cNvPr id="246" name="Google Shape;246;p35"/>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6"/>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 By Using Pointer</a:t>
            </a:r>
            <a:endParaRPr/>
          </a:p>
        </p:txBody>
      </p:sp>
      <p:sp>
        <p:nvSpPr>
          <p:cNvPr id="253" name="Google Shape;253;p36"/>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266700" lvl="0" marL="355600" rtl="0" algn="l">
              <a:lnSpc>
                <a:spcPct val="100000"/>
              </a:lnSpc>
              <a:spcBef>
                <a:spcPts val="0"/>
              </a:spcBef>
              <a:spcAft>
                <a:spcPts val="0"/>
              </a:spcAft>
              <a:buClr>
                <a:schemeClr val="lt2"/>
              </a:buClr>
              <a:buSzPts val="1400"/>
              <a:buNone/>
            </a:pPr>
            <a:r>
              <a:t/>
            </a:r>
            <a:endParaRPr/>
          </a:p>
          <a:p>
            <a:pPr indent="0" lvl="0" marL="139700" rtl="0" algn="l">
              <a:lnSpc>
                <a:spcPct val="100000"/>
              </a:lnSpc>
              <a:spcBef>
                <a:spcPts val="400"/>
              </a:spcBef>
              <a:spcAft>
                <a:spcPts val="0"/>
              </a:spcAft>
              <a:buSzPts val="1400"/>
              <a:buNone/>
            </a:pPr>
            <a:r>
              <a:rPr lang="en-US"/>
              <a:t>#include&lt;iostream.h&gt;</a:t>
            </a:r>
            <a:endParaRPr/>
          </a:p>
          <a:p>
            <a:pPr indent="0" lvl="0" marL="139700" rtl="0" algn="l">
              <a:lnSpc>
                <a:spcPct val="100000"/>
              </a:lnSpc>
              <a:spcBef>
                <a:spcPts val="400"/>
              </a:spcBef>
              <a:spcAft>
                <a:spcPts val="0"/>
              </a:spcAft>
              <a:buSzPts val="1400"/>
              <a:buNone/>
            </a:pPr>
            <a:r>
              <a:rPr lang="en-US"/>
              <a:t>void main()</a:t>
            </a:r>
            <a:endParaRPr/>
          </a:p>
          <a:p>
            <a:pPr indent="0" lvl="0" marL="139700" rtl="0" algn="l">
              <a:lnSpc>
                <a:spcPct val="100000"/>
              </a:lnSpc>
              <a:spcBef>
                <a:spcPts val="400"/>
              </a:spcBef>
              <a:spcAft>
                <a:spcPts val="0"/>
              </a:spcAft>
              <a:buSzPts val="1400"/>
              <a:buNone/>
            </a:pPr>
            <a:r>
              <a:rPr lang="en-US"/>
              <a:t>{</a:t>
            </a:r>
            <a:endParaRPr/>
          </a:p>
          <a:p>
            <a:pPr indent="0" lvl="0" marL="139700" rtl="0" algn="l">
              <a:lnSpc>
                <a:spcPct val="100000"/>
              </a:lnSpc>
              <a:spcBef>
                <a:spcPts val="400"/>
              </a:spcBef>
              <a:spcAft>
                <a:spcPts val="0"/>
              </a:spcAft>
              <a:buSzPts val="1400"/>
              <a:buNone/>
            </a:pPr>
            <a:r>
              <a:rPr lang="en-US"/>
              <a:t>int a=10;</a:t>
            </a:r>
            <a:endParaRPr/>
          </a:p>
          <a:p>
            <a:pPr indent="0" lvl="0" marL="139700" rtl="0" algn="l">
              <a:lnSpc>
                <a:spcPct val="100000"/>
              </a:lnSpc>
              <a:spcBef>
                <a:spcPts val="400"/>
              </a:spcBef>
              <a:spcAft>
                <a:spcPts val="0"/>
              </a:spcAft>
              <a:buSzPts val="1400"/>
              <a:buNone/>
            </a:pPr>
            <a:r>
              <a:rPr lang="en-US"/>
              <a:t>int *ptr;</a:t>
            </a:r>
            <a:endParaRPr/>
          </a:p>
          <a:p>
            <a:pPr indent="0" lvl="0" marL="139700" rtl="0" algn="l">
              <a:lnSpc>
                <a:spcPct val="100000"/>
              </a:lnSpc>
              <a:spcBef>
                <a:spcPts val="400"/>
              </a:spcBef>
              <a:spcAft>
                <a:spcPts val="0"/>
              </a:spcAft>
              <a:buSzPts val="1400"/>
              <a:buNone/>
            </a:pPr>
            <a:r>
              <a:rPr lang="en-US"/>
              <a:t>ptr=&amp;a;</a:t>
            </a:r>
            <a:endParaRPr/>
          </a:p>
          <a:p>
            <a:pPr indent="0" lvl="0" marL="139700" rtl="0" algn="l">
              <a:lnSpc>
                <a:spcPct val="100000"/>
              </a:lnSpc>
              <a:spcBef>
                <a:spcPts val="400"/>
              </a:spcBef>
              <a:spcAft>
                <a:spcPts val="0"/>
              </a:spcAft>
              <a:buSzPts val="1400"/>
              <a:buNone/>
            </a:pPr>
            <a:r>
              <a:rPr lang="en-US"/>
              <a:t>cout&lt;&lt;"\n Value of a:"&lt;&lt;a; 	      //a=10</a:t>
            </a:r>
            <a:endParaRPr/>
          </a:p>
          <a:p>
            <a:pPr indent="0" lvl="0" marL="139700" rtl="0" algn="l">
              <a:lnSpc>
                <a:spcPct val="100000"/>
              </a:lnSpc>
              <a:spcBef>
                <a:spcPts val="400"/>
              </a:spcBef>
              <a:spcAft>
                <a:spcPts val="0"/>
              </a:spcAft>
              <a:buSzPts val="1400"/>
              <a:buNone/>
            </a:pPr>
            <a:r>
              <a:rPr lang="en-US"/>
              <a:t>cout&lt;&lt;"\n Value at ptr:"&lt;&lt;*ptr;          //*ptr=10</a:t>
            </a:r>
            <a:endParaRPr/>
          </a:p>
          <a:p>
            <a:pPr indent="0" lvl="0" marL="139700" rtl="0" algn="l">
              <a:lnSpc>
                <a:spcPct val="100000"/>
              </a:lnSpc>
              <a:spcBef>
                <a:spcPts val="400"/>
              </a:spcBef>
              <a:spcAft>
                <a:spcPts val="0"/>
              </a:spcAft>
              <a:buSzPts val="1400"/>
              <a:buNone/>
            </a:pPr>
            <a:r>
              <a:rPr lang="en-US"/>
              <a:t>cout&lt;&lt;"\n Address of a:"&lt;&lt;&amp;a;           //&amp;a=1024</a:t>
            </a:r>
            <a:endParaRPr/>
          </a:p>
          <a:p>
            <a:pPr indent="0" lvl="0" marL="139700" rtl="0" algn="l">
              <a:lnSpc>
                <a:spcPct val="100000"/>
              </a:lnSpc>
              <a:spcBef>
                <a:spcPts val="400"/>
              </a:spcBef>
              <a:spcAft>
                <a:spcPts val="0"/>
              </a:spcAft>
              <a:buSzPts val="1400"/>
              <a:buNone/>
            </a:pPr>
            <a:r>
              <a:rPr lang="en-US"/>
              <a:t>cout&lt;&lt;"\n Address of a:"&lt;&lt;ptr;          //ptr=1024</a:t>
            </a:r>
            <a:endParaRPr/>
          </a:p>
          <a:p>
            <a:pPr indent="0" lvl="0" marL="139700" rtl="0" algn="l">
              <a:lnSpc>
                <a:spcPct val="100000"/>
              </a:lnSpc>
              <a:spcBef>
                <a:spcPts val="400"/>
              </a:spcBef>
              <a:spcAft>
                <a:spcPts val="0"/>
              </a:spcAft>
              <a:buSzPts val="1400"/>
              <a:buNone/>
            </a:pPr>
            <a:r>
              <a:rPr lang="en-US"/>
              <a:t>cout&lt;&lt;"\n Address of ptr:"&lt;&lt;&amp;ptr;   //&amp;ptr=1000</a:t>
            </a:r>
            <a:endParaRPr/>
          </a:p>
          <a:p>
            <a:pPr indent="0" lvl="0" marL="139700" rtl="0" algn="l">
              <a:lnSpc>
                <a:spcPct val="100000"/>
              </a:lnSpc>
              <a:spcBef>
                <a:spcPts val="400"/>
              </a:spcBef>
              <a:spcAft>
                <a:spcPts val="0"/>
              </a:spcAft>
              <a:buSzPts val="1400"/>
              <a:buNone/>
            </a:pPr>
            <a:r>
              <a:rPr lang="en-US"/>
              <a:t>}</a:t>
            </a:r>
            <a:endParaRPr/>
          </a:p>
          <a:p>
            <a:pPr indent="-355600" lvl="0" marL="355600" rtl="0" algn="l">
              <a:lnSpc>
                <a:spcPct val="100000"/>
              </a:lnSpc>
              <a:spcBef>
                <a:spcPts val="400"/>
              </a:spcBef>
              <a:spcAft>
                <a:spcPts val="0"/>
              </a:spcAft>
              <a:buSzPts val="1400"/>
              <a:buNone/>
            </a:pPr>
            <a:r>
              <a:t/>
            </a:r>
            <a:endParaRPr/>
          </a:p>
        </p:txBody>
      </p:sp>
      <p:sp>
        <p:nvSpPr>
          <p:cNvPr id="254" name="Google Shape;254;p36"/>
          <p:cNvSpPr/>
          <p:nvPr/>
        </p:nvSpPr>
        <p:spPr>
          <a:xfrm>
            <a:off x="6882736" y="2750738"/>
            <a:ext cx="1645387" cy="577607"/>
          </a:xfrm>
          <a:prstGeom prst="rect">
            <a:avLst/>
          </a:prstGeom>
          <a:no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1024</a:t>
            </a:r>
            <a:endParaRPr/>
          </a:p>
        </p:txBody>
      </p:sp>
      <p:sp>
        <p:nvSpPr>
          <p:cNvPr id="255" name="Google Shape;255;p36"/>
          <p:cNvSpPr/>
          <p:nvPr/>
        </p:nvSpPr>
        <p:spPr>
          <a:xfrm>
            <a:off x="9632017" y="2733985"/>
            <a:ext cx="1645387" cy="594360"/>
          </a:xfrm>
          <a:prstGeom prst="rect">
            <a:avLst/>
          </a:prstGeom>
          <a:no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10</a:t>
            </a:r>
            <a:endParaRPr/>
          </a:p>
        </p:txBody>
      </p:sp>
      <p:cxnSp>
        <p:nvCxnSpPr>
          <p:cNvPr id="256" name="Google Shape;256;p36"/>
          <p:cNvCxnSpPr>
            <a:stCxn id="254" idx="3"/>
            <a:endCxn id="255" idx="1"/>
          </p:cNvCxnSpPr>
          <p:nvPr/>
        </p:nvCxnSpPr>
        <p:spPr>
          <a:xfrm flipH="1" rot="10800000">
            <a:off x="8528123" y="3031142"/>
            <a:ext cx="1104000" cy="8400"/>
          </a:xfrm>
          <a:prstGeom prst="straightConnector1">
            <a:avLst/>
          </a:prstGeom>
          <a:noFill/>
          <a:ln cap="flat" cmpd="sng" w="25400">
            <a:solidFill>
              <a:schemeClr val="accent3"/>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57" name="Google Shape;257;p36"/>
          <p:cNvCxnSpPr/>
          <p:nvPr/>
        </p:nvCxnSpPr>
        <p:spPr>
          <a:xfrm>
            <a:off x="10500715" y="3618156"/>
            <a:ext cx="0" cy="1338837"/>
          </a:xfrm>
          <a:prstGeom prst="straightConnector1">
            <a:avLst/>
          </a:prstGeom>
          <a:noFill/>
          <a:ln cap="flat" cmpd="sng" w="25400">
            <a:solidFill>
              <a:schemeClr val="accent3"/>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58" name="Google Shape;258;p36"/>
          <p:cNvCxnSpPr/>
          <p:nvPr/>
        </p:nvCxnSpPr>
        <p:spPr>
          <a:xfrm>
            <a:off x="7703127" y="3611880"/>
            <a:ext cx="0" cy="1418635"/>
          </a:xfrm>
          <a:prstGeom prst="straightConnector1">
            <a:avLst/>
          </a:prstGeom>
          <a:noFill/>
          <a:ln cap="flat" cmpd="sng" w="25400">
            <a:solidFill>
              <a:schemeClr val="accent3"/>
            </a:solidFill>
            <a:prstDash val="solid"/>
            <a:round/>
            <a:headEnd len="sm" w="sm" type="none"/>
            <a:tailEnd len="med" w="med" type="triangle"/>
          </a:ln>
          <a:effectLst>
            <a:outerShdw blurRad="40000" rotWithShape="0" dir="5400000" dist="20000">
              <a:srgbClr val="000000">
                <a:alpha val="37647"/>
              </a:srgbClr>
            </a:outerShdw>
          </a:effectLst>
        </p:spPr>
      </p:cxnSp>
      <p:sp>
        <p:nvSpPr>
          <p:cNvPr id="259" name="Google Shape;259;p36"/>
          <p:cNvSpPr txBox="1"/>
          <p:nvPr/>
        </p:nvSpPr>
        <p:spPr>
          <a:xfrm>
            <a:off x="10299928" y="2280620"/>
            <a:ext cx="309563"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a</a:t>
            </a:r>
            <a:endParaRPr/>
          </a:p>
        </p:txBody>
      </p:sp>
      <p:sp>
        <p:nvSpPr>
          <p:cNvPr id="260" name="Google Shape;260;p36"/>
          <p:cNvSpPr txBox="1"/>
          <p:nvPr/>
        </p:nvSpPr>
        <p:spPr>
          <a:xfrm>
            <a:off x="7403010" y="2245121"/>
            <a:ext cx="604838"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ptr</a:t>
            </a:r>
            <a:endParaRPr b="0" i="0" sz="2000" u="none" cap="none" strike="noStrike">
              <a:solidFill>
                <a:schemeClr val="lt1"/>
              </a:solidFill>
              <a:latin typeface="Calibri"/>
              <a:ea typeface="Calibri"/>
              <a:cs typeface="Calibri"/>
              <a:sym typeface="Calibri"/>
            </a:endParaRPr>
          </a:p>
        </p:txBody>
      </p:sp>
      <p:sp>
        <p:nvSpPr>
          <p:cNvPr id="261" name="Google Shape;261;p36"/>
          <p:cNvSpPr txBox="1"/>
          <p:nvPr/>
        </p:nvSpPr>
        <p:spPr>
          <a:xfrm>
            <a:off x="7322722" y="3343388"/>
            <a:ext cx="986954"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1000</a:t>
            </a:r>
            <a:endParaRPr/>
          </a:p>
        </p:txBody>
      </p:sp>
      <p:sp>
        <p:nvSpPr>
          <p:cNvPr id="262" name="Google Shape;262;p36"/>
          <p:cNvSpPr txBox="1"/>
          <p:nvPr/>
        </p:nvSpPr>
        <p:spPr>
          <a:xfrm>
            <a:off x="10040418" y="3295860"/>
            <a:ext cx="986954"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1024</a:t>
            </a:r>
            <a:endParaRPr/>
          </a:p>
        </p:txBody>
      </p:sp>
      <p:sp>
        <p:nvSpPr>
          <p:cNvPr id="263" name="Google Shape;263;p36"/>
          <p:cNvSpPr txBox="1"/>
          <p:nvPr/>
        </p:nvSpPr>
        <p:spPr>
          <a:xfrm>
            <a:off x="9153345" y="4980367"/>
            <a:ext cx="2151115" cy="397208"/>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Address of ‘a’ (&amp;a)</a:t>
            </a:r>
            <a:endParaRPr/>
          </a:p>
        </p:txBody>
      </p:sp>
      <p:sp>
        <p:nvSpPr>
          <p:cNvPr id="264" name="Google Shape;264;p36"/>
          <p:cNvSpPr txBox="1"/>
          <p:nvPr/>
        </p:nvSpPr>
        <p:spPr>
          <a:xfrm>
            <a:off x="6782846" y="4977465"/>
            <a:ext cx="1626797" cy="400110"/>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2000" u="none" cap="none" strike="noStrike">
                <a:solidFill>
                  <a:schemeClr val="lt1"/>
                </a:solidFill>
                <a:latin typeface="Calibri"/>
                <a:ea typeface="Calibri"/>
                <a:cs typeface="Calibri"/>
                <a:sym typeface="Calibri"/>
              </a:rPr>
              <a:t>Address</a:t>
            </a:r>
            <a:r>
              <a:rPr b="0" i="0" lang="en-US" sz="2000" u="none" cap="none" strike="noStrike">
                <a:solidFill>
                  <a:srgbClr val="000000"/>
                </a:solidFill>
                <a:latin typeface="Calibri"/>
                <a:ea typeface="Calibri"/>
                <a:cs typeface="Calibri"/>
                <a:sym typeface="Calibri"/>
              </a:rPr>
              <a:t> </a:t>
            </a:r>
            <a:r>
              <a:rPr b="0" i="0" lang="en-US" sz="2000" u="none" cap="none" strike="noStrike">
                <a:solidFill>
                  <a:schemeClr val="lt1"/>
                </a:solidFill>
                <a:latin typeface="Calibri"/>
                <a:ea typeface="Calibri"/>
                <a:cs typeface="Calibri"/>
                <a:sym typeface="Calibri"/>
              </a:rPr>
              <a:t>of ptr</a:t>
            </a:r>
            <a:endParaRPr b="0" i="0" sz="2000" u="none" cap="none" strike="noStrike">
              <a:solidFill>
                <a:schemeClr val="lt1"/>
              </a:solidFill>
              <a:latin typeface="Calibri"/>
              <a:ea typeface="Calibri"/>
              <a:cs typeface="Calibri"/>
              <a:sym typeface="Calibri"/>
            </a:endParaRPr>
          </a:p>
        </p:txBody>
      </p:sp>
      <p:sp>
        <p:nvSpPr>
          <p:cNvPr id="265" name="Google Shape;265;p36"/>
          <p:cNvSpPr txBox="1"/>
          <p:nvPr/>
        </p:nvSpPr>
        <p:spPr>
          <a:xfrm>
            <a:off x="4897215" y="2900912"/>
            <a:ext cx="1425692" cy="369332"/>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400" u="none" cap="none" strike="noStrike">
                <a:solidFill>
                  <a:srgbClr val="FF0000"/>
                </a:solidFill>
                <a:latin typeface="Arial"/>
                <a:ea typeface="Arial"/>
                <a:cs typeface="Arial"/>
                <a:sym typeface="Arial"/>
              </a:rPr>
              <a:t>Value of ptr</a:t>
            </a:r>
            <a:endParaRPr b="1" i="0" sz="1400" u="none" cap="none" strike="noStrike">
              <a:solidFill>
                <a:srgbClr val="FF0000"/>
              </a:solidFill>
              <a:latin typeface="Arial"/>
              <a:ea typeface="Arial"/>
              <a:cs typeface="Arial"/>
              <a:sym typeface="Arial"/>
            </a:endParaRPr>
          </a:p>
        </p:txBody>
      </p:sp>
      <p:sp>
        <p:nvSpPr>
          <p:cNvPr id="266" name="Google Shape;266;p36"/>
          <p:cNvSpPr txBox="1"/>
          <p:nvPr/>
        </p:nvSpPr>
        <p:spPr>
          <a:xfrm>
            <a:off x="8666977" y="3603637"/>
            <a:ext cx="1306516" cy="36933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400" u="none" cap="none" strike="noStrike">
                <a:solidFill>
                  <a:srgbClr val="FF0000"/>
                </a:solidFill>
                <a:latin typeface="Arial"/>
                <a:ea typeface="Arial"/>
                <a:cs typeface="Arial"/>
                <a:sym typeface="Arial"/>
              </a:rPr>
              <a:t>Value of a</a:t>
            </a:r>
            <a:endParaRPr/>
          </a:p>
        </p:txBody>
      </p:sp>
      <p:cxnSp>
        <p:nvCxnSpPr>
          <p:cNvPr id="267" name="Google Shape;267;p36"/>
          <p:cNvCxnSpPr>
            <a:endCxn id="254" idx="1"/>
          </p:cNvCxnSpPr>
          <p:nvPr/>
        </p:nvCxnSpPr>
        <p:spPr>
          <a:xfrm flipH="1" rot="10800000">
            <a:off x="6289936" y="3039542"/>
            <a:ext cx="592800" cy="8100"/>
          </a:xfrm>
          <a:prstGeom prst="straightConnector1">
            <a:avLst/>
          </a:prstGeom>
          <a:noFill/>
          <a:ln cap="flat" cmpd="sng" w="38100">
            <a:solidFill>
              <a:schemeClr val="accent3"/>
            </a:solidFill>
            <a:prstDash val="solid"/>
            <a:round/>
            <a:headEnd len="sm" w="sm" type="none"/>
            <a:tailEnd len="med" w="med" type="triangle"/>
          </a:ln>
          <a:effectLst>
            <a:outerShdw blurRad="40000" rotWithShape="0" dir="5400000" dist="23000">
              <a:srgbClr val="000000">
                <a:alpha val="34901"/>
              </a:srgbClr>
            </a:outerShdw>
          </a:effectLst>
        </p:spPr>
      </p:cxnSp>
      <p:sp>
        <p:nvSpPr>
          <p:cNvPr id="268" name="Google Shape;268;p36"/>
          <p:cNvSpPr/>
          <p:nvPr/>
        </p:nvSpPr>
        <p:spPr>
          <a:xfrm rot="6374605">
            <a:off x="8340943" y="2923540"/>
            <a:ext cx="1284911" cy="2057099"/>
          </a:xfrm>
          <a:custGeom>
            <a:rect b="b" l="l" r="r" t="t"/>
            <a:pathLst>
              <a:path extrusionOk="0" h="1162050" w="1962483">
                <a:moveTo>
                  <a:pt x="0" y="0"/>
                </a:moveTo>
                <a:cubicBezTo>
                  <a:pt x="966787" y="150812"/>
                  <a:pt x="1933575" y="301625"/>
                  <a:pt x="1962150" y="495300"/>
                </a:cubicBezTo>
                <a:cubicBezTo>
                  <a:pt x="1990725" y="688975"/>
                  <a:pt x="171450" y="1162050"/>
                  <a:pt x="171450" y="1162050"/>
                </a:cubicBezTo>
                <a:lnTo>
                  <a:pt x="171450" y="1162050"/>
                </a:lnTo>
              </a:path>
            </a:pathLst>
          </a:custGeom>
          <a:noFill/>
          <a:ln cap="flat" cmpd="sng" w="28575">
            <a:solidFill>
              <a:schemeClr val="accent5"/>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cxnSp>
        <p:nvCxnSpPr>
          <p:cNvPr id="269" name="Google Shape;269;p36"/>
          <p:cNvCxnSpPr/>
          <p:nvPr/>
        </p:nvCxnSpPr>
        <p:spPr>
          <a:xfrm flipH="1" rot="10800000">
            <a:off x="9599742" y="3068621"/>
            <a:ext cx="614359" cy="549535"/>
          </a:xfrm>
          <a:prstGeom prst="straightConnector1">
            <a:avLst/>
          </a:prstGeom>
          <a:noFill/>
          <a:ln cap="flat" cmpd="sng" w="38100">
            <a:solidFill>
              <a:schemeClr val="accent3"/>
            </a:solidFill>
            <a:prstDash val="solid"/>
            <a:round/>
            <a:headEnd len="sm" w="sm" type="none"/>
            <a:tailEnd len="med" w="med" type="stealth"/>
          </a:ln>
          <a:effectLst>
            <a:outerShdw blurRad="40000" rotWithShape="0" dir="5400000" dist="23000">
              <a:srgbClr val="000000">
                <a:alpha val="34901"/>
              </a:srgbClr>
            </a:outerShdw>
          </a:effectLst>
        </p:spPr>
      </p:cxnSp>
      <p:pic>
        <p:nvPicPr>
          <p:cNvPr id="270" name="Google Shape;270;p36"/>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0"/>
                                        </p:tgtEl>
                                        <p:attrNameLst>
                                          <p:attrName>style.visibility</p:attrName>
                                        </p:attrNameLst>
                                      </p:cBhvr>
                                      <p:to>
                                        <p:strVal val="visible"/>
                                      </p:to>
                                    </p:set>
                                    <p:anim calcmode="lin" valueType="num">
                                      <p:cBhvr additive="base">
                                        <p:cTn dur="500"/>
                                        <p:tgtEl>
                                          <p:spTgt spid="2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4"/>
                                        </p:tgtEl>
                                        <p:attrNameLst>
                                          <p:attrName>style.visibility</p:attrName>
                                        </p:attrNameLst>
                                      </p:cBhvr>
                                      <p:to>
                                        <p:strVal val="visible"/>
                                      </p:to>
                                    </p:set>
                                    <p:anim calcmode="lin" valueType="num">
                                      <p:cBhvr additive="base">
                                        <p:cTn dur="500"/>
                                        <p:tgtEl>
                                          <p:spTgt spid="25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1"/>
                                        </p:tgtEl>
                                        <p:attrNameLst>
                                          <p:attrName>style.visibility</p:attrName>
                                        </p:attrNameLst>
                                      </p:cBhvr>
                                      <p:to>
                                        <p:strVal val="visible"/>
                                      </p:to>
                                    </p:set>
                                    <p:anim calcmode="lin" valueType="num">
                                      <p:cBhvr additive="base">
                                        <p:cTn dur="500"/>
                                        <p:tgtEl>
                                          <p:spTgt spid="26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7"/>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Pointer Arithmetic</a:t>
            </a:r>
            <a:endParaRPr/>
          </a:p>
        </p:txBody>
      </p:sp>
      <p:sp>
        <p:nvSpPr>
          <p:cNvPr id="276" name="Google Shape;276;p37"/>
          <p:cNvSpPr txBox="1"/>
          <p:nvPr>
            <p:ph idx="1" type="body"/>
          </p:nvPr>
        </p:nvSpPr>
        <p:spPr>
          <a:xfrm>
            <a:off x="609918" y="1343025"/>
            <a:ext cx="5188716"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solidFill>
                  <a:schemeClr val="accent5"/>
                </a:solidFill>
              </a:rPr>
              <a:t>Valid statements</a:t>
            </a:r>
            <a:endParaRPr/>
          </a:p>
          <a:p>
            <a:pPr indent="-317500" lvl="0" marL="457200" rtl="0" algn="l">
              <a:lnSpc>
                <a:spcPct val="100000"/>
              </a:lnSpc>
              <a:spcBef>
                <a:spcPts val="400"/>
              </a:spcBef>
              <a:spcAft>
                <a:spcPts val="0"/>
              </a:spcAft>
              <a:buClr>
                <a:schemeClr val="lt2"/>
              </a:buClr>
              <a:buSzPts val="1400"/>
              <a:buChar char="►"/>
            </a:pPr>
            <a:r>
              <a:rPr lang="en-US"/>
              <a:t>p2-p1;</a:t>
            </a:r>
            <a:endParaRPr/>
          </a:p>
          <a:p>
            <a:pPr indent="-317500" lvl="0" marL="457200" rtl="0" algn="l">
              <a:lnSpc>
                <a:spcPct val="100000"/>
              </a:lnSpc>
              <a:spcBef>
                <a:spcPts val="400"/>
              </a:spcBef>
              <a:spcAft>
                <a:spcPts val="0"/>
              </a:spcAft>
              <a:buClr>
                <a:schemeClr val="lt2"/>
              </a:buClr>
              <a:buSzPts val="1400"/>
              <a:buChar char="►"/>
            </a:pPr>
            <a:r>
              <a:rPr lang="en-US"/>
              <a:t>ptr1+1;</a:t>
            </a:r>
            <a:endParaRPr/>
          </a:p>
          <a:p>
            <a:pPr indent="-317500" lvl="0" marL="457200" rtl="0" algn="l">
              <a:lnSpc>
                <a:spcPct val="100000"/>
              </a:lnSpc>
              <a:spcBef>
                <a:spcPts val="400"/>
              </a:spcBef>
              <a:spcAft>
                <a:spcPts val="0"/>
              </a:spcAft>
              <a:buClr>
                <a:schemeClr val="lt2"/>
              </a:buClr>
              <a:buSzPts val="1400"/>
              <a:buChar char="►"/>
            </a:pPr>
            <a:r>
              <a:rPr lang="en-US"/>
              <a:t>ptr=ptr+2;</a:t>
            </a:r>
            <a:endParaRPr/>
          </a:p>
          <a:p>
            <a:pPr indent="-228600" lvl="0" marL="457200" rtl="0" algn="l">
              <a:lnSpc>
                <a:spcPct val="100000"/>
              </a:lnSpc>
              <a:spcBef>
                <a:spcPts val="400"/>
              </a:spcBef>
              <a:spcAft>
                <a:spcPts val="0"/>
              </a:spcAft>
              <a:buClr>
                <a:schemeClr val="lt2"/>
              </a:buClr>
              <a:buSzPts val="1400"/>
              <a:buNone/>
            </a:pPr>
            <a:r>
              <a:t/>
            </a:r>
            <a:endParaRPr/>
          </a:p>
          <a:p>
            <a:pPr indent="-228600" lvl="0" marL="457200" rtl="0" algn="l">
              <a:lnSpc>
                <a:spcPct val="100000"/>
              </a:lnSpc>
              <a:spcBef>
                <a:spcPts val="400"/>
              </a:spcBef>
              <a:spcAft>
                <a:spcPts val="0"/>
              </a:spcAft>
              <a:buClr>
                <a:schemeClr val="lt2"/>
              </a:buClr>
              <a:buSzPts val="1400"/>
              <a:buNone/>
            </a:pPr>
            <a:r>
              <a:t/>
            </a:r>
            <a:endParaRPr/>
          </a:p>
          <a:p>
            <a:pPr indent="-317500" lvl="0" marL="457200" rtl="0" algn="l">
              <a:lnSpc>
                <a:spcPct val="100000"/>
              </a:lnSpc>
              <a:spcBef>
                <a:spcPts val="400"/>
              </a:spcBef>
              <a:spcAft>
                <a:spcPts val="0"/>
              </a:spcAft>
              <a:buClr>
                <a:schemeClr val="lt2"/>
              </a:buClr>
              <a:buSzPts val="1400"/>
              <a:buChar char="►"/>
            </a:pPr>
            <a:r>
              <a:rPr b="1" lang="en-US">
                <a:solidFill>
                  <a:schemeClr val="accent5"/>
                </a:solidFill>
              </a:rPr>
              <a:t>Invalid statements</a:t>
            </a:r>
            <a:endParaRPr/>
          </a:p>
          <a:p>
            <a:pPr indent="-317500" lvl="0" marL="457200" rtl="0" algn="l">
              <a:lnSpc>
                <a:spcPct val="100000"/>
              </a:lnSpc>
              <a:spcBef>
                <a:spcPts val="400"/>
              </a:spcBef>
              <a:spcAft>
                <a:spcPts val="0"/>
              </a:spcAft>
              <a:buClr>
                <a:schemeClr val="lt2"/>
              </a:buClr>
              <a:buSzPts val="1400"/>
              <a:buChar char="►"/>
            </a:pPr>
            <a:r>
              <a:rPr lang="en-US"/>
              <a:t>p1+p2;</a:t>
            </a:r>
            <a:endParaRPr/>
          </a:p>
          <a:p>
            <a:pPr indent="-317500" lvl="0" marL="457200" rtl="0" algn="l">
              <a:lnSpc>
                <a:spcPct val="100000"/>
              </a:lnSpc>
              <a:spcBef>
                <a:spcPts val="400"/>
              </a:spcBef>
              <a:spcAft>
                <a:spcPts val="0"/>
              </a:spcAft>
              <a:buClr>
                <a:schemeClr val="lt2"/>
              </a:buClr>
              <a:buSzPts val="1400"/>
              <a:buChar char="►"/>
            </a:pPr>
            <a:r>
              <a:rPr lang="en-US"/>
              <a:t>p2 * p1;</a:t>
            </a:r>
            <a:endParaRPr/>
          </a:p>
          <a:p>
            <a:pPr indent="-317500" lvl="0" marL="457200" rtl="0" algn="l">
              <a:lnSpc>
                <a:spcPct val="100000"/>
              </a:lnSpc>
              <a:spcBef>
                <a:spcPts val="400"/>
              </a:spcBef>
              <a:spcAft>
                <a:spcPts val="0"/>
              </a:spcAft>
              <a:buClr>
                <a:schemeClr val="lt2"/>
              </a:buClr>
              <a:buSzPts val="1400"/>
              <a:buChar char="►"/>
            </a:pPr>
            <a:r>
              <a:rPr lang="en-US"/>
              <a:t>p2/p1;</a:t>
            </a:r>
            <a:endParaRPr/>
          </a:p>
          <a:p>
            <a:pPr indent="-228600" lvl="0" marL="457200" rtl="0" algn="l">
              <a:lnSpc>
                <a:spcPct val="100000"/>
              </a:lnSpc>
              <a:spcBef>
                <a:spcPts val="400"/>
              </a:spcBef>
              <a:spcAft>
                <a:spcPts val="0"/>
              </a:spcAft>
              <a:buClr>
                <a:schemeClr val="lt2"/>
              </a:buClr>
              <a:buSzPts val="1400"/>
              <a:buNone/>
            </a:pPr>
            <a:r>
              <a:t/>
            </a:r>
            <a:endParaRPr/>
          </a:p>
          <a:p>
            <a:pPr indent="-228600" lvl="0" marL="457200" rtl="0" algn="l">
              <a:lnSpc>
                <a:spcPct val="100000"/>
              </a:lnSpc>
              <a:spcBef>
                <a:spcPts val="400"/>
              </a:spcBef>
              <a:spcAft>
                <a:spcPts val="0"/>
              </a:spcAft>
              <a:buClr>
                <a:schemeClr val="lt2"/>
              </a:buClr>
              <a:buSzPts val="1400"/>
              <a:buNone/>
            </a:pPr>
            <a:r>
              <a:t/>
            </a:r>
            <a:endParaRPr/>
          </a:p>
        </p:txBody>
      </p:sp>
      <p:sp>
        <p:nvSpPr>
          <p:cNvPr id="277" name="Google Shape;277;p37"/>
          <p:cNvSpPr txBox="1"/>
          <p:nvPr/>
        </p:nvSpPr>
        <p:spPr>
          <a:xfrm>
            <a:off x="6399715" y="1137920"/>
            <a:ext cx="5188716" cy="4947920"/>
          </a:xfrm>
          <a:prstGeom prst="rect">
            <a:avLst/>
          </a:prstGeom>
          <a:noFill/>
          <a:ln>
            <a:noFill/>
          </a:ln>
        </p:spPr>
        <p:txBody>
          <a:bodyPr anchorCtr="0" anchor="t" bIns="0" lIns="0" spcFirstLastPara="1" rIns="0" wrap="square" tIns="0">
            <a:noAutofit/>
          </a:bodyPr>
          <a:lstStyle/>
          <a:p>
            <a:pPr indent="-228600" lvl="1" marL="914400" marR="0" rtl="0" algn="l">
              <a:lnSpc>
                <a:spcPct val="100000"/>
              </a:lnSpc>
              <a:spcBef>
                <a:spcPts val="360"/>
              </a:spcBef>
              <a:spcAft>
                <a:spcPts val="0"/>
              </a:spcAft>
              <a:buClr>
                <a:schemeClr val="lt2"/>
              </a:buClr>
              <a:buSzPts val="1260"/>
              <a:buFont typeface="Arial"/>
              <a:buNone/>
            </a:pPr>
            <a:r>
              <a:t/>
            </a:r>
            <a:endParaRPr b="0" i="0" sz="1800" u="none" cap="none" strike="noStrike">
              <a:solidFill>
                <a:schemeClr val="lt1"/>
              </a:solidFill>
              <a:latin typeface="Calibri"/>
              <a:ea typeface="Calibri"/>
              <a:cs typeface="Calibri"/>
              <a:sym typeface="Calibri"/>
            </a:endParaRPr>
          </a:p>
        </p:txBody>
      </p:sp>
      <p:pic>
        <p:nvPicPr>
          <p:cNvPr id="278" name="Google Shape;278;p37"/>
          <p:cNvPicPr preferRelativeResize="0"/>
          <p:nvPr/>
        </p:nvPicPr>
        <p:blipFill rotWithShape="1">
          <a:blip r:embed="rId3">
            <a:alphaModFix/>
          </a:blip>
          <a:srcRect b="0" l="0" r="0" t="0"/>
          <a:stretch/>
        </p:blipFill>
        <p:spPr>
          <a:xfrm>
            <a:off x="4446587" y="1343025"/>
            <a:ext cx="3305175" cy="4171950"/>
          </a:xfrm>
          <a:prstGeom prst="rect">
            <a:avLst/>
          </a:prstGeom>
          <a:noFill/>
          <a:ln>
            <a:noFill/>
          </a:ln>
        </p:spPr>
      </p:pic>
      <p:pic>
        <p:nvPicPr>
          <p:cNvPr id="279" name="Google Shape;279;p37"/>
          <p:cNvPicPr preferRelativeResize="0"/>
          <p:nvPr/>
        </p:nvPicPr>
        <p:blipFill rotWithShape="1">
          <a:blip r:embed="rId4">
            <a:alphaModFix/>
          </a:blip>
          <a:srcRect b="0" l="0" r="0" t="0"/>
          <a:stretch/>
        </p:blipFill>
        <p:spPr>
          <a:xfrm>
            <a:off x="9028176" y="2725427"/>
            <a:ext cx="2047875" cy="1228725"/>
          </a:xfrm>
          <a:prstGeom prst="rect">
            <a:avLst/>
          </a:prstGeom>
          <a:noFill/>
          <a:ln>
            <a:noFill/>
          </a:ln>
        </p:spPr>
      </p:pic>
      <p:cxnSp>
        <p:nvCxnSpPr>
          <p:cNvPr id="280" name="Google Shape;280;p37"/>
          <p:cNvCxnSpPr/>
          <p:nvPr/>
        </p:nvCxnSpPr>
        <p:spPr>
          <a:xfrm flipH="1" rot="10800000">
            <a:off x="6954643" y="2899118"/>
            <a:ext cx="2039430" cy="143127"/>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81" name="Google Shape;281;p37"/>
          <p:cNvCxnSpPr/>
          <p:nvPr/>
        </p:nvCxnSpPr>
        <p:spPr>
          <a:xfrm flipH="1" rot="10800000">
            <a:off x="6954643" y="3177691"/>
            <a:ext cx="2039430" cy="429544"/>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82" name="Google Shape;282;p37"/>
          <p:cNvCxnSpPr/>
          <p:nvPr/>
        </p:nvCxnSpPr>
        <p:spPr>
          <a:xfrm flipH="1" rot="10800000">
            <a:off x="6884020" y="3500670"/>
            <a:ext cx="2110053" cy="559419"/>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283" name="Google Shape;283;p37"/>
          <p:cNvCxnSpPr/>
          <p:nvPr/>
        </p:nvCxnSpPr>
        <p:spPr>
          <a:xfrm flipH="1" rot="10800000">
            <a:off x="7025268" y="3791416"/>
            <a:ext cx="1968805" cy="831261"/>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pic>
        <p:nvPicPr>
          <p:cNvPr id="284" name="Google Shape;284;p37"/>
          <p:cNvPicPr preferRelativeResize="0"/>
          <p:nvPr/>
        </p:nvPicPr>
        <p:blipFill rotWithShape="1">
          <a:blip r:embed="rId5">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8"/>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Pointer Arithmetic</a:t>
            </a:r>
            <a:endParaRPr/>
          </a:p>
        </p:txBody>
      </p:sp>
      <p:sp>
        <p:nvSpPr>
          <p:cNvPr id="290" name="Google Shape;290;p38"/>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Clr>
                <a:srgbClr val="002060"/>
              </a:buClr>
              <a:buSzPts val="1400"/>
              <a:buChar char="►"/>
            </a:pPr>
            <a:r>
              <a:rPr lang="en-US"/>
              <a:t>C++ allows pointers to perform some arithmetic operations like :</a:t>
            </a:r>
            <a:endParaRPr/>
          </a:p>
          <a:p>
            <a:pPr indent="-308610" lvl="1" marL="914400" rtl="0" algn="l">
              <a:lnSpc>
                <a:spcPct val="150000"/>
              </a:lnSpc>
              <a:spcBef>
                <a:spcPts val="360"/>
              </a:spcBef>
              <a:spcAft>
                <a:spcPts val="0"/>
              </a:spcAft>
              <a:buClr>
                <a:srgbClr val="002060"/>
              </a:buClr>
              <a:buSzPts val="1260"/>
              <a:buFont typeface="Noto Sans Symbols"/>
              <a:buChar char="⮚"/>
            </a:pPr>
            <a:r>
              <a:rPr lang="en-US"/>
              <a:t>A pointer can be incremented (++) or decremented(--).</a:t>
            </a:r>
            <a:endParaRPr/>
          </a:p>
          <a:p>
            <a:pPr indent="-308610" lvl="1" marL="914400" rtl="0" algn="l">
              <a:lnSpc>
                <a:spcPct val="150000"/>
              </a:lnSpc>
              <a:spcBef>
                <a:spcPts val="360"/>
              </a:spcBef>
              <a:spcAft>
                <a:spcPts val="0"/>
              </a:spcAft>
              <a:buClr>
                <a:srgbClr val="002060"/>
              </a:buClr>
              <a:buSzPts val="1260"/>
              <a:buFont typeface="Noto Sans Symbols"/>
              <a:buChar char="⮚"/>
            </a:pPr>
            <a:r>
              <a:rPr lang="en-US"/>
              <a:t>Any integer can be added to or subtracted from a pointer.</a:t>
            </a:r>
            <a:endParaRPr/>
          </a:p>
          <a:p>
            <a:pPr indent="-308610" lvl="1" marL="914400" rtl="0" algn="l">
              <a:lnSpc>
                <a:spcPct val="150000"/>
              </a:lnSpc>
              <a:spcBef>
                <a:spcPts val="360"/>
              </a:spcBef>
              <a:spcAft>
                <a:spcPts val="0"/>
              </a:spcAft>
              <a:buClr>
                <a:srgbClr val="002060"/>
              </a:buClr>
              <a:buSzPts val="1260"/>
              <a:buFont typeface="Noto Sans Symbols"/>
              <a:buChar char="⮚"/>
            </a:pPr>
            <a:r>
              <a:rPr lang="en-US"/>
              <a:t>One pointer can be subtracted from another.</a:t>
            </a:r>
            <a:endParaRPr/>
          </a:p>
          <a:p>
            <a:pPr indent="0" lvl="0" marL="139700" rtl="0" algn="l">
              <a:lnSpc>
                <a:spcPct val="100000"/>
              </a:lnSpc>
              <a:spcBef>
                <a:spcPts val="400"/>
              </a:spcBef>
              <a:spcAft>
                <a:spcPts val="0"/>
              </a:spcAft>
              <a:buSzPts val="1400"/>
              <a:buNone/>
            </a:pPr>
            <a:r>
              <a:t/>
            </a:r>
            <a:endParaRPr/>
          </a:p>
        </p:txBody>
      </p:sp>
      <p:pic>
        <p:nvPicPr>
          <p:cNvPr id="291" name="Google Shape;291;p38"/>
          <p:cNvPicPr preferRelativeResize="0"/>
          <p:nvPr/>
        </p:nvPicPr>
        <p:blipFill rotWithShape="1">
          <a:blip r:embed="rId3">
            <a:alphaModFix/>
          </a:blip>
          <a:srcRect b="0" l="0" r="0" t="0"/>
          <a:stretch/>
        </p:blipFill>
        <p:spPr>
          <a:xfrm>
            <a:off x="7052826" y="2108174"/>
            <a:ext cx="4535606" cy="2701731"/>
          </a:xfrm>
          <a:prstGeom prst="rect">
            <a:avLst/>
          </a:prstGeom>
          <a:noFill/>
          <a:ln>
            <a:noFill/>
          </a:ln>
        </p:spPr>
      </p:pic>
      <p:pic>
        <p:nvPicPr>
          <p:cNvPr id="292" name="Google Shape;292;p38"/>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9"/>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Example</a:t>
            </a:r>
            <a:r>
              <a:rPr lang="en-US"/>
              <a:t> </a:t>
            </a:r>
            <a:endParaRPr/>
          </a:p>
        </p:txBody>
      </p:sp>
      <p:sp>
        <p:nvSpPr>
          <p:cNvPr id="299" name="Google Shape;299;p39"/>
          <p:cNvSpPr txBox="1"/>
          <p:nvPr>
            <p:ph idx="1" type="body"/>
          </p:nvPr>
        </p:nvSpPr>
        <p:spPr>
          <a:xfrm>
            <a:off x="609918" y="1137920"/>
            <a:ext cx="10978515" cy="5151368"/>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SzPts val="1400"/>
              <a:buChar char="►"/>
            </a:pPr>
            <a:r>
              <a:rPr lang="en-US"/>
              <a:t>int a=10, b=5;</a:t>
            </a:r>
            <a:endParaRPr/>
          </a:p>
          <a:p>
            <a:pPr indent="-317500" lvl="0" marL="457200" rtl="0" algn="l">
              <a:lnSpc>
                <a:spcPct val="150000"/>
              </a:lnSpc>
              <a:spcBef>
                <a:spcPts val="400"/>
              </a:spcBef>
              <a:spcAft>
                <a:spcPts val="0"/>
              </a:spcAft>
              <a:buSzPts val="1400"/>
              <a:buChar char="►"/>
            </a:pPr>
            <a:r>
              <a:rPr lang="en-US"/>
              <a:t>Assign p1=&amp;a and p2=&amp;b</a:t>
            </a:r>
            <a:endParaRPr/>
          </a:p>
          <a:p>
            <a:pPr indent="-317500" lvl="0" marL="457200" rtl="0" algn="l">
              <a:lnSpc>
                <a:spcPct val="150000"/>
              </a:lnSpc>
              <a:spcBef>
                <a:spcPts val="400"/>
              </a:spcBef>
              <a:spcAft>
                <a:spcPts val="0"/>
              </a:spcAft>
              <a:buSzPts val="1400"/>
              <a:buChar char="►"/>
            </a:pPr>
            <a:r>
              <a:rPr lang="en-US"/>
              <a:t>So value of p1 will become 0000 (starting address of a)</a:t>
            </a:r>
            <a:endParaRPr/>
          </a:p>
          <a:p>
            <a:pPr indent="-317500" lvl="0" marL="457200" rtl="0" algn="l">
              <a:lnSpc>
                <a:spcPct val="150000"/>
              </a:lnSpc>
              <a:spcBef>
                <a:spcPts val="400"/>
              </a:spcBef>
              <a:spcAft>
                <a:spcPts val="0"/>
              </a:spcAft>
              <a:buSzPts val="1400"/>
              <a:buChar char="►"/>
            </a:pPr>
            <a:r>
              <a:rPr lang="en-US"/>
              <a:t>Value of p2 will become 0004 (starting address of b)</a:t>
            </a:r>
            <a:endParaRPr/>
          </a:p>
          <a:p>
            <a:pPr indent="-228600" lvl="0" marL="457200" rtl="0" algn="l">
              <a:lnSpc>
                <a:spcPct val="150000"/>
              </a:lnSpc>
              <a:spcBef>
                <a:spcPts val="400"/>
              </a:spcBef>
              <a:spcAft>
                <a:spcPts val="0"/>
              </a:spcAft>
              <a:buSzPts val="1400"/>
              <a:buNone/>
            </a:pPr>
            <a:r>
              <a:t/>
            </a:r>
            <a:endParaRPr/>
          </a:p>
          <a:p>
            <a:pPr indent="-228600" lvl="0" marL="457200" rtl="0" algn="l">
              <a:lnSpc>
                <a:spcPct val="150000"/>
              </a:lnSpc>
              <a:spcBef>
                <a:spcPts val="400"/>
              </a:spcBef>
              <a:spcAft>
                <a:spcPts val="0"/>
              </a:spcAft>
              <a:buSzPts val="1400"/>
              <a:buNone/>
            </a:pPr>
            <a:r>
              <a:t/>
            </a:r>
            <a:endParaRPr/>
          </a:p>
          <a:p>
            <a:pPr indent="-317500" lvl="0" marL="457200" rtl="0" algn="l">
              <a:lnSpc>
                <a:spcPct val="150000"/>
              </a:lnSpc>
              <a:spcBef>
                <a:spcPts val="400"/>
              </a:spcBef>
              <a:spcAft>
                <a:spcPts val="0"/>
              </a:spcAft>
              <a:buSzPts val="1400"/>
              <a:buChar char="►"/>
            </a:pPr>
            <a:r>
              <a:rPr lang="en-US"/>
              <a:t>When we perform p1 - p2  </a:t>
            </a:r>
            <a:endParaRPr/>
          </a:p>
          <a:p>
            <a:pPr indent="-317500" lvl="0" marL="457200" rtl="0" algn="l">
              <a:lnSpc>
                <a:spcPct val="150000"/>
              </a:lnSpc>
              <a:spcBef>
                <a:spcPts val="400"/>
              </a:spcBef>
              <a:spcAft>
                <a:spcPts val="0"/>
              </a:spcAft>
              <a:buSzPts val="1400"/>
              <a:buChar char="►"/>
            </a:pPr>
            <a:r>
              <a:rPr lang="en-US">
                <a:solidFill>
                  <a:schemeClr val="lt1"/>
                </a:solidFill>
                <a:latin typeface="Calibri"/>
                <a:ea typeface="Calibri"/>
                <a:cs typeface="Calibri"/>
                <a:sym typeface="Calibri"/>
              </a:rPr>
              <a:t>It will not calculate difference of how many </a:t>
            </a:r>
            <a:r>
              <a:rPr i="1" lang="en-US">
                <a:solidFill>
                  <a:schemeClr val="lt1"/>
                </a:solidFill>
                <a:latin typeface="Calibri"/>
                <a:ea typeface="Calibri"/>
                <a:cs typeface="Calibri"/>
                <a:sym typeface="Calibri"/>
              </a:rPr>
              <a:t>bytes</a:t>
            </a:r>
            <a:r>
              <a:rPr lang="en-US">
                <a:solidFill>
                  <a:schemeClr val="lt1"/>
                </a:solidFill>
                <a:latin typeface="Calibri"/>
                <a:ea typeface="Calibri"/>
                <a:cs typeface="Calibri"/>
                <a:sym typeface="Calibri"/>
              </a:rPr>
              <a:t> fall between the two addresses, but rather how many </a:t>
            </a:r>
            <a:r>
              <a:rPr i="1" lang="en-US">
                <a:solidFill>
                  <a:schemeClr val="lt1"/>
                </a:solidFill>
                <a:latin typeface="Calibri"/>
                <a:ea typeface="Calibri"/>
                <a:cs typeface="Calibri"/>
                <a:sym typeface="Calibri"/>
              </a:rPr>
              <a:t>elements are there</a:t>
            </a:r>
            <a:r>
              <a:rPr lang="en-US">
                <a:solidFill>
                  <a:schemeClr val="lt1"/>
                </a:solidFill>
                <a:latin typeface="Calibri"/>
                <a:ea typeface="Calibri"/>
                <a:cs typeface="Calibri"/>
                <a:sym typeface="Calibri"/>
              </a:rPr>
              <a:t>.</a:t>
            </a:r>
            <a:endParaRPr>
              <a:solidFill>
                <a:schemeClr val="lt1"/>
              </a:solidFill>
              <a:latin typeface="Calibri"/>
              <a:ea typeface="Calibri"/>
              <a:cs typeface="Calibri"/>
              <a:sym typeface="Calibri"/>
            </a:endParaRPr>
          </a:p>
          <a:p>
            <a:pPr indent="-317500" lvl="0" marL="457200" rtl="0" algn="l">
              <a:lnSpc>
                <a:spcPct val="150000"/>
              </a:lnSpc>
              <a:spcBef>
                <a:spcPts val="400"/>
              </a:spcBef>
              <a:spcAft>
                <a:spcPts val="0"/>
              </a:spcAft>
              <a:buSzPts val="1400"/>
              <a:buChar char="►"/>
            </a:pPr>
            <a:r>
              <a:rPr lang="en-US">
                <a:solidFill>
                  <a:srgbClr val="FF0000"/>
                </a:solidFill>
              </a:rPr>
              <a:t>P1+P2</a:t>
            </a:r>
            <a:r>
              <a:rPr lang="en-US"/>
              <a:t>  Its not valid as we cannot perform addition of addresses </a:t>
            </a:r>
            <a:endParaRPr/>
          </a:p>
          <a:p>
            <a:pPr indent="-228600" lvl="0" marL="457200" rtl="0" algn="l">
              <a:lnSpc>
                <a:spcPct val="100000"/>
              </a:lnSpc>
              <a:spcBef>
                <a:spcPts val="400"/>
              </a:spcBef>
              <a:spcAft>
                <a:spcPts val="0"/>
              </a:spcAft>
              <a:buClr>
                <a:schemeClr val="lt2"/>
              </a:buClr>
              <a:buSzPts val="1400"/>
              <a:buNone/>
            </a:pPr>
            <a:r>
              <a:t/>
            </a:r>
            <a:endParaRPr/>
          </a:p>
        </p:txBody>
      </p:sp>
      <p:graphicFrame>
        <p:nvGraphicFramePr>
          <p:cNvPr id="300" name="Google Shape;300;p39"/>
          <p:cNvGraphicFramePr/>
          <p:nvPr/>
        </p:nvGraphicFramePr>
        <p:xfrm>
          <a:off x="9002570" y="1576899"/>
          <a:ext cx="3000000" cy="3000000"/>
        </p:xfrm>
        <a:graphic>
          <a:graphicData uri="http://schemas.openxmlformats.org/drawingml/2006/table">
            <a:tbl>
              <a:tblPr bandRow="1" firstRow="1">
                <a:noFill/>
                <a:tableStyleId>{0ED19B31-DFAD-4878-81AB-565B145B2D1A}</a:tableStyleId>
              </a:tblPr>
              <a:tblGrid>
                <a:gridCol w="1780650"/>
              </a:tblGrid>
              <a:tr h="370850">
                <a:tc>
                  <a:txBody>
                    <a:bodyPr/>
                    <a:lstStyle/>
                    <a:p>
                      <a:pPr indent="0" lvl="0" marL="0" marR="0" rtl="0" algn="l">
                        <a:lnSpc>
                          <a:spcPct val="100000"/>
                        </a:lnSpc>
                        <a:spcBef>
                          <a:spcPts val="0"/>
                        </a:spcBef>
                        <a:spcAft>
                          <a:spcPts val="0"/>
                        </a:spcAft>
                        <a:buNone/>
                      </a:pPr>
                      <a:r>
                        <a:rPr lang="en-US" sz="2000" u="none" cap="none" strike="noStrike"/>
                        <a:t>0000</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0001</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0002</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0003</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0004</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0005</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0006</a:t>
                      </a:r>
                      <a:endParaRPr/>
                    </a:p>
                  </a:txBody>
                  <a:tcPr marT="45725" marB="45725" marR="91450" marL="91450"/>
                </a:tc>
              </a:tr>
              <a:tr h="370850">
                <a:tc>
                  <a:txBody>
                    <a:bodyPr/>
                    <a:lstStyle/>
                    <a:p>
                      <a:pPr indent="0" lvl="0" marL="0" marR="0" rtl="0" algn="l">
                        <a:lnSpc>
                          <a:spcPct val="100000"/>
                        </a:lnSpc>
                        <a:spcBef>
                          <a:spcPts val="0"/>
                        </a:spcBef>
                        <a:spcAft>
                          <a:spcPts val="0"/>
                        </a:spcAft>
                        <a:buNone/>
                      </a:pPr>
                      <a:r>
                        <a:rPr lang="en-US" sz="2000" u="none" cap="none" strike="noStrike"/>
                        <a:t>0007</a:t>
                      </a:r>
                      <a:endParaRPr/>
                    </a:p>
                  </a:txBody>
                  <a:tcPr marT="45725" marB="45725" marR="91450" marL="91450"/>
                </a:tc>
              </a:tr>
            </a:tbl>
          </a:graphicData>
        </a:graphic>
      </p:graphicFrame>
      <p:sp>
        <p:nvSpPr>
          <p:cNvPr id="301" name="Google Shape;301;p39"/>
          <p:cNvSpPr/>
          <p:nvPr/>
        </p:nvSpPr>
        <p:spPr>
          <a:xfrm>
            <a:off x="8287124" y="1550020"/>
            <a:ext cx="578644" cy="1583473"/>
          </a:xfrm>
          <a:prstGeom prst="leftBrace">
            <a:avLst>
              <a:gd fmla="val 8333" name="adj1"/>
              <a:gd fmla="val 50000" name="adj2"/>
            </a:avLst>
          </a:prstGeom>
          <a:noFill/>
          <a:ln cap="flat" cmpd="sng" w="1905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302" name="Google Shape;302;p39"/>
          <p:cNvSpPr/>
          <p:nvPr/>
        </p:nvSpPr>
        <p:spPr>
          <a:xfrm>
            <a:off x="8310646" y="3133493"/>
            <a:ext cx="578644" cy="1613325"/>
          </a:xfrm>
          <a:prstGeom prst="leftBrace">
            <a:avLst>
              <a:gd fmla="val 8333" name="adj1"/>
              <a:gd fmla="val 50000" name="adj2"/>
            </a:avLst>
          </a:prstGeom>
          <a:noFill/>
          <a:ln cap="flat" cmpd="sng" w="1905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303" name="Google Shape;303;p39"/>
          <p:cNvSpPr/>
          <p:nvPr/>
        </p:nvSpPr>
        <p:spPr>
          <a:xfrm>
            <a:off x="7571678" y="2051824"/>
            <a:ext cx="578644" cy="457200"/>
          </a:xfrm>
          <a:prstGeom prst="rect">
            <a:avLst/>
          </a:prstGeom>
          <a:solidFill>
            <a:schemeClr val="dk1"/>
          </a:solidFill>
          <a:ln cap="flat" cmpd="sng" w="25400">
            <a:solidFill>
              <a:srgbClr val="BABA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a:ea typeface="Arial"/>
                <a:cs typeface="Arial"/>
                <a:sym typeface="Arial"/>
              </a:rPr>
              <a:t>P1</a:t>
            </a:r>
            <a:endParaRPr/>
          </a:p>
        </p:txBody>
      </p:sp>
      <p:sp>
        <p:nvSpPr>
          <p:cNvPr id="304" name="Google Shape;304;p39"/>
          <p:cNvSpPr/>
          <p:nvPr/>
        </p:nvSpPr>
        <p:spPr>
          <a:xfrm>
            <a:off x="7618722" y="3554017"/>
            <a:ext cx="578644" cy="457200"/>
          </a:xfrm>
          <a:prstGeom prst="rect">
            <a:avLst/>
          </a:prstGeom>
          <a:solidFill>
            <a:schemeClr val="dk1"/>
          </a:solidFill>
          <a:ln cap="flat" cmpd="sng" w="25400">
            <a:solidFill>
              <a:srgbClr val="BABA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a:ea typeface="Arial"/>
                <a:cs typeface="Arial"/>
                <a:sym typeface="Arial"/>
              </a:rPr>
              <a:t>P2</a:t>
            </a:r>
            <a:endParaRPr/>
          </a:p>
        </p:txBody>
      </p:sp>
      <p:cxnSp>
        <p:nvCxnSpPr>
          <p:cNvPr id="305" name="Google Shape;305;p39"/>
          <p:cNvCxnSpPr/>
          <p:nvPr/>
        </p:nvCxnSpPr>
        <p:spPr>
          <a:xfrm flipH="1" rot="10800000">
            <a:off x="4763003" y="1864980"/>
            <a:ext cx="4153584" cy="361857"/>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306" name="Google Shape;306;p39"/>
          <p:cNvCxnSpPr/>
          <p:nvPr/>
        </p:nvCxnSpPr>
        <p:spPr>
          <a:xfrm>
            <a:off x="3887705" y="3152574"/>
            <a:ext cx="5025107" cy="214599"/>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sp>
        <p:nvSpPr>
          <p:cNvPr id="307" name="Google Shape;307;p39"/>
          <p:cNvSpPr/>
          <p:nvPr/>
        </p:nvSpPr>
        <p:spPr>
          <a:xfrm>
            <a:off x="10917044" y="1550020"/>
            <a:ext cx="578644" cy="401443"/>
          </a:xfrm>
          <a:prstGeom prst="rect">
            <a:avLst/>
          </a:prstGeom>
          <a:solidFill>
            <a:schemeClr val="dk1"/>
          </a:solidFill>
          <a:ln cap="flat" cmpd="sng" w="25400">
            <a:solidFill>
              <a:srgbClr val="BABA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a:ea typeface="Arial"/>
                <a:cs typeface="Arial"/>
                <a:sym typeface="Arial"/>
              </a:rPr>
              <a:t>a</a:t>
            </a:r>
            <a:endParaRPr/>
          </a:p>
        </p:txBody>
      </p:sp>
      <p:sp>
        <p:nvSpPr>
          <p:cNvPr id="308" name="Google Shape;308;p39"/>
          <p:cNvSpPr/>
          <p:nvPr/>
        </p:nvSpPr>
        <p:spPr>
          <a:xfrm>
            <a:off x="10869212" y="3152574"/>
            <a:ext cx="578644" cy="401443"/>
          </a:xfrm>
          <a:prstGeom prst="rect">
            <a:avLst/>
          </a:prstGeom>
          <a:solidFill>
            <a:schemeClr val="dk1"/>
          </a:solidFill>
          <a:ln cap="flat" cmpd="sng" w="25400">
            <a:solidFill>
              <a:srgbClr val="BABA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a:ea typeface="Arial"/>
                <a:cs typeface="Arial"/>
                <a:sym typeface="Arial"/>
              </a:rPr>
              <a:t>b</a:t>
            </a:r>
            <a:endParaRPr/>
          </a:p>
        </p:txBody>
      </p:sp>
      <p:sp>
        <p:nvSpPr>
          <p:cNvPr id="309" name="Google Shape;309;p39"/>
          <p:cNvSpPr/>
          <p:nvPr/>
        </p:nvSpPr>
        <p:spPr>
          <a:xfrm>
            <a:off x="9879309" y="1655987"/>
            <a:ext cx="871015" cy="1388296"/>
          </a:xfrm>
          <a:prstGeom prst="rect">
            <a:avLst/>
          </a:prstGeom>
          <a:solidFill>
            <a:schemeClr val="dk1"/>
          </a:solidFill>
          <a:ln cap="flat" cmpd="sng" w="25400">
            <a:solidFill>
              <a:srgbClr val="BABA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a:ea typeface="Arial"/>
                <a:cs typeface="Arial"/>
                <a:sym typeface="Arial"/>
              </a:rPr>
              <a:t>Value is 10</a:t>
            </a:r>
            <a:endParaRPr/>
          </a:p>
        </p:txBody>
      </p:sp>
      <p:sp>
        <p:nvSpPr>
          <p:cNvPr id="310" name="Google Shape;310;p39"/>
          <p:cNvSpPr/>
          <p:nvPr/>
        </p:nvSpPr>
        <p:spPr>
          <a:xfrm>
            <a:off x="9857620" y="3297603"/>
            <a:ext cx="871015" cy="1388296"/>
          </a:xfrm>
          <a:prstGeom prst="rect">
            <a:avLst/>
          </a:prstGeom>
          <a:solidFill>
            <a:schemeClr val="dk1"/>
          </a:solidFill>
          <a:ln cap="flat" cmpd="sng" w="25400">
            <a:solidFill>
              <a:srgbClr val="BABA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a:ea typeface="Arial"/>
                <a:cs typeface="Arial"/>
                <a:sym typeface="Arial"/>
              </a:rPr>
              <a:t>Value is 5</a:t>
            </a:r>
            <a:endParaRPr/>
          </a:p>
        </p:txBody>
      </p:sp>
      <p:cxnSp>
        <p:nvCxnSpPr>
          <p:cNvPr id="311" name="Google Shape;311;p39"/>
          <p:cNvCxnSpPr/>
          <p:nvPr/>
        </p:nvCxnSpPr>
        <p:spPr>
          <a:xfrm flipH="1">
            <a:off x="10799434" y="1959843"/>
            <a:ext cx="375366" cy="390292"/>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cxnSp>
        <p:nvCxnSpPr>
          <p:cNvPr id="312" name="Google Shape;312;p39"/>
          <p:cNvCxnSpPr/>
          <p:nvPr/>
        </p:nvCxnSpPr>
        <p:spPr>
          <a:xfrm flipH="1">
            <a:off x="10728635" y="3601459"/>
            <a:ext cx="375366" cy="390292"/>
          </a:xfrm>
          <a:prstGeom prst="straightConnector1">
            <a:avLst/>
          </a:prstGeom>
          <a:noFill/>
          <a:ln cap="flat" cmpd="sng" w="25400">
            <a:solidFill>
              <a:schemeClr val="accent5"/>
            </a:solidFill>
            <a:prstDash val="solid"/>
            <a:round/>
            <a:headEnd len="sm" w="sm" type="none"/>
            <a:tailEnd len="med" w="med" type="triangle"/>
          </a:ln>
          <a:effectLst>
            <a:outerShdw blurRad="40000" rotWithShape="0" dir="5400000" dist="20000">
              <a:srgbClr val="000000">
                <a:alpha val="37647"/>
              </a:srgbClr>
            </a:outerShdw>
          </a:effectLst>
        </p:spPr>
      </p:cxnSp>
      <p:pic>
        <p:nvPicPr>
          <p:cNvPr id="313" name="Google Shape;313;p39"/>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xEl>
                                              <p:pRg end="9" st="9"/>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Example Of Arithmetic Operation On Pointer</a:t>
            </a:r>
            <a:endParaRPr/>
          </a:p>
        </p:txBody>
      </p:sp>
      <p:sp>
        <p:nvSpPr>
          <p:cNvPr id="320" name="Google Shape;320;p40"/>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400"/>
              </a:spcBef>
              <a:spcAft>
                <a:spcPts val="0"/>
              </a:spcAft>
              <a:buClr>
                <a:schemeClr val="lt2"/>
              </a:buClr>
              <a:buSzPts val="1400"/>
              <a:buNone/>
            </a:pPr>
            <a:r>
              <a:t/>
            </a:r>
            <a:endParaRPr/>
          </a:p>
        </p:txBody>
      </p:sp>
      <p:pic>
        <p:nvPicPr>
          <p:cNvPr id="321" name="Google Shape;321;p40"/>
          <p:cNvPicPr preferRelativeResize="0"/>
          <p:nvPr/>
        </p:nvPicPr>
        <p:blipFill rotWithShape="1">
          <a:blip r:embed="rId3">
            <a:alphaModFix/>
          </a:blip>
          <a:srcRect b="0" l="0" r="0" t="0"/>
          <a:stretch/>
        </p:blipFill>
        <p:spPr>
          <a:xfrm>
            <a:off x="609918" y="1138238"/>
            <a:ext cx="6313796" cy="4948237"/>
          </a:xfrm>
          <a:prstGeom prst="rect">
            <a:avLst/>
          </a:prstGeom>
          <a:noFill/>
          <a:ln cap="flat" cmpd="sng" w="38100">
            <a:solidFill>
              <a:schemeClr val="lt1"/>
            </a:solidFill>
            <a:prstDash val="solid"/>
            <a:round/>
            <a:headEnd len="sm" w="sm" type="none"/>
            <a:tailEnd len="sm" w="sm" type="none"/>
          </a:ln>
        </p:spPr>
      </p:pic>
      <p:pic>
        <p:nvPicPr>
          <p:cNvPr id="322" name="Google Shape;322;p40"/>
          <p:cNvPicPr preferRelativeResize="0"/>
          <p:nvPr/>
        </p:nvPicPr>
        <p:blipFill rotWithShape="1">
          <a:blip r:embed="rId4">
            <a:alphaModFix/>
          </a:blip>
          <a:srcRect b="0" l="0" r="0" t="0"/>
          <a:stretch/>
        </p:blipFill>
        <p:spPr>
          <a:xfrm>
            <a:off x="7866934" y="1950560"/>
            <a:ext cx="3628737" cy="3394669"/>
          </a:xfrm>
          <a:prstGeom prst="rect">
            <a:avLst/>
          </a:prstGeom>
          <a:noFill/>
          <a:ln>
            <a:noFill/>
          </a:ln>
        </p:spPr>
      </p:pic>
      <p:sp>
        <p:nvSpPr>
          <p:cNvPr id="323" name="Google Shape;323;p40"/>
          <p:cNvSpPr/>
          <p:nvPr/>
        </p:nvSpPr>
        <p:spPr>
          <a:xfrm>
            <a:off x="8149620" y="5477860"/>
            <a:ext cx="3063363" cy="546409"/>
          </a:xfrm>
          <a:prstGeom prst="rect">
            <a:avLst/>
          </a:prstGeom>
          <a:solidFill>
            <a:srgbClr val="CEE8FA"/>
          </a:solidFill>
          <a:ln cap="flat" cmpd="sng" w="25400">
            <a:solidFill>
              <a:srgbClr val="20853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Black"/>
                <a:ea typeface="Arial Black"/>
                <a:cs typeface="Arial Black"/>
                <a:sym typeface="Arial Black"/>
              </a:rPr>
              <a:t>Output</a:t>
            </a:r>
            <a:endParaRPr/>
          </a:p>
        </p:txBody>
      </p:sp>
      <p:sp>
        <p:nvSpPr>
          <p:cNvPr id="324" name="Google Shape;324;p40"/>
          <p:cNvSpPr/>
          <p:nvPr/>
        </p:nvSpPr>
        <p:spPr>
          <a:xfrm>
            <a:off x="7584439" y="1209949"/>
            <a:ext cx="2886556" cy="546409"/>
          </a:xfrm>
          <a:prstGeom prst="rect">
            <a:avLst/>
          </a:prstGeom>
          <a:solidFill>
            <a:srgbClr val="CEE8FA"/>
          </a:solidFill>
          <a:ln cap="flat" cmpd="sng" w="25400">
            <a:solidFill>
              <a:srgbClr val="20853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000" u="none" cap="none" strike="noStrike">
                <a:solidFill>
                  <a:schemeClr val="lt1"/>
                </a:solidFill>
                <a:latin typeface="Arial Black"/>
                <a:ea typeface="Arial Black"/>
                <a:cs typeface="Arial Black"/>
                <a:sym typeface="Arial Black"/>
              </a:rPr>
              <a:t>Program code </a:t>
            </a:r>
            <a:endParaRPr/>
          </a:p>
        </p:txBody>
      </p:sp>
      <p:sp>
        <p:nvSpPr>
          <p:cNvPr id="325" name="Google Shape;325;p40"/>
          <p:cNvSpPr/>
          <p:nvPr/>
        </p:nvSpPr>
        <p:spPr>
          <a:xfrm>
            <a:off x="7025268" y="1360449"/>
            <a:ext cx="468352" cy="234175"/>
          </a:xfrm>
          <a:prstGeom prst="leftArrow">
            <a:avLst>
              <a:gd fmla="val 50000" name="adj1"/>
              <a:gd fmla="val 50000" name="adj2"/>
            </a:avLst>
          </a:prstGeom>
          <a:gradFill>
            <a:gsLst>
              <a:gs pos="0">
                <a:srgbClr val="84C0FF"/>
              </a:gs>
              <a:gs pos="35000">
                <a:srgbClr val="A8D2FF"/>
              </a:gs>
              <a:gs pos="100000">
                <a:srgbClr val="DBEDFF"/>
              </a:gs>
            </a:gsLst>
            <a:lin ang="16200000" scaled="0"/>
          </a:gradFill>
          <a:ln cap="flat" cmpd="sng" w="9525">
            <a:solidFill>
              <a:srgbClr val="1288E3"/>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326" name="Google Shape;326;p40"/>
          <p:cNvSpPr/>
          <p:nvPr/>
        </p:nvSpPr>
        <p:spPr>
          <a:xfrm rot="-5400000">
            <a:off x="7706276" y="5413123"/>
            <a:ext cx="488936" cy="353148"/>
          </a:xfrm>
          <a:prstGeom prst="bentArrow">
            <a:avLst>
              <a:gd fmla="val 25000" name="adj1"/>
              <a:gd fmla="val 25000" name="adj2"/>
              <a:gd fmla="val 25000" name="adj3"/>
              <a:gd fmla="val 43750" name="adj4"/>
            </a:avLst>
          </a:prstGeom>
          <a:solidFill>
            <a:srgbClr val="CEE8FA"/>
          </a:solidFill>
          <a:ln cap="flat" cmpd="sng" w="25400">
            <a:solidFill>
              <a:srgbClr val="20853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pic>
        <p:nvPicPr>
          <p:cNvPr id="327" name="Google Shape;327;p40"/>
          <p:cNvPicPr preferRelativeResize="0"/>
          <p:nvPr/>
        </p:nvPicPr>
        <p:blipFill rotWithShape="1">
          <a:blip r:embed="rId5">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7"/>
          <p:cNvSpPr txBox="1"/>
          <p:nvPr>
            <p:ph type="ctrTitle"/>
          </p:nvPr>
        </p:nvSpPr>
        <p:spPr>
          <a:xfrm>
            <a:off x="776288" y="1954213"/>
            <a:ext cx="4327525"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Unit 04 :</a:t>
            </a:r>
            <a:br>
              <a:rPr lang="en-US"/>
            </a:br>
            <a:r>
              <a:rPr lang="en-US"/>
              <a:t>Pointers and Polymorphism in c++</a:t>
            </a:r>
            <a:endParaRPr/>
          </a:p>
        </p:txBody>
      </p:sp>
      <p:sp>
        <p:nvSpPr>
          <p:cNvPr id="139" name="Google Shape;139;p27"/>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40" name="Google Shape;140;p27"/>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pic>
        <p:nvPicPr>
          <p:cNvPr descr="C:\Users\sameer pednekar\Downloads\since colorlogo.jpg" id="141" name="Google Shape;141;p27"/>
          <p:cNvPicPr preferRelativeResize="0"/>
          <p:nvPr/>
        </p:nvPicPr>
        <p:blipFill rotWithShape="1">
          <a:blip r:embed="rId3">
            <a:alphaModFix/>
          </a:blip>
          <a:srcRect b="0" l="0" r="0" t="0"/>
          <a:stretch/>
        </p:blipFill>
        <p:spPr>
          <a:xfrm>
            <a:off x="775504" y="5861798"/>
            <a:ext cx="465371" cy="710017"/>
          </a:xfrm>
          <a:prstGeom prst="rect">
            <a:avLst/>
          </a:prstGeom>
          <a:noFill/>
          <a:ln>
            <a:noFill/>
          </a:ln>
        </p:spPr>
      </p:pic>
      <p:pic>
        <p:nvPicPr>
          <p:cNvPr id="142" name="Google Shape;142;p27"/>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8"/>
          <p:cNvSpPr txBox="1"/>
          <p:nvPr>
            <p:ph type="ctrTitle"/>
          </p:nvPr>
        </p:nvSpPr>
        <p:spPr>
          <a:xfrm>
            <a:off x="776288" y="1954213"/>
            <a:ext cx="5850143" cy="979487"/>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sz="3200"/>
              <a:t>Unit Outcome 1 : Create C++ programs to perform the given arithmetic operations using pointers </a:t>
            </a:r>
            <a:endParaRPr/>
          </a:p>
        </p:txBody>
      </p:sp>
      <p:sp>
        <p:nvSpPr>
          <p:cNvPr id="149" name="Google Shape;149;p28"/>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50" name="Google Shape;150;p28"/>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pic>
        <p:nvPicPr>
          <p:cNvPr descr="C:\Users\sameer pednekar\Downloads\since colorlogo.jpg" id="151" name="Google Shape;151;p28"/>
          <p:cNvPicPr preferRelativeResize="0"/>
          <p:nvPr/>
        </p:nvPicPr>
        <p:blipFill rotWithShape="1">
          <a:blip r:embed="rId3">
            <a:alphaModFix/>
          </a:blip>
          <a:srcRect b="0" l="0" r="0" t="0"/>
          <a:stretch/>
        </p:blipFill>
        <p:spPr>
          <a:xfrm>
            <a:off x="775504" y="5861798"/>
            <a:ext cx="465371" cy="710017"/>
          </a:xfrm>
          <a:prstGeom prst="rect">
            <a:avLst/>
          </a:prstGeom>
          <a:noFill/>
          <a:ln>
            <a:noFill/>
          </a:ln>
        </p:spPr>
      </p:pic>
      <p:pic>
        <p:nvPicPr>
          <p:cNvPr id="152" name="Google Shape;152;p28"/>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9"/>
          <p:cNvSpPr txBox="1"/>
          <p:nvPr>
            <p:ph type="ctrTitle"/>
          </p:nvPr>
        </p:nvSpPr>
        <p:spPr>
          <a:xfrm>
            <a:off x="776288" y="1954213"/>
            <a:ext cx="5850143" cy="1235301"/>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Outcome 1 : student will be able to use pointers.</a:t>
            </a:r>
            <a:endParaRPr/>
          </a:p>
        </p:txBody>
      </p:sp>
      <p:sp>
        <p:nvSpPr>
          <p:cNvPr id="159" name="Google Shape;159;p29"/>
          <p:cNvSpPr txBox="1"/>
          <p:nvPr>
            <p:ph idx="2" type="body"/>
          </p:nvPr>
        </p:nvSpPr>
        <p:spPr>
          <a:xfrm>
            <a:off x="1333500" y="6019800"/>
            <a:ext cx="3089275" cy="179388"/>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60" name="Google Shape;160;p29"/>
          <p:cNvSpPr txBox="1"/>
          <p:nvPr>
            <p:ph idx="3" type="body"/>
          </p:nvPr>
        </p:nvSpPr>
        <p:spPr>
          <a:xfrm>
            <a:off x="1333500" y="6216650"/>
            <a:ext cx="6136079" cy="179388"/>
          </a:xfrm>
          <a:prstGeom prst="rect">
            <a:avLst/>
          </a:prstGeom>
          <a:noFill/>
          <a:ln>
            <a:noFill/>
          </a:ln>
        </p:spPr>
        <p:txBody>
          <a:bodyPr anchorCtr="0" anchor="t" bIns="0" lIns="0" spcFirstLastPara="1" rIns="0" wrap="square" tIns="0">
            <a:noAutofit/>
          </a:bodyPr>
          <a:lstStyle/>
          <a:p>
            <a:pPr indent="0" lvl="0" marL="0" rtl="0" algn="l">
              <a:lnSpc>
                <a:spcPct val="80000"/>
              </a:lnSpc>
              <a:spcBef>
                <a:spcPts val="0"/>
              </a:spcBef>
              <a:spcAft>
                <a:spcPts val="0"/>
              </a:spcAft>
              <a:buSzPts val="840"/>
              <a:buNone/>
            </a:pPr>
            <a:r>
              <a:rPr lang="en-US" sz="1200"/>
              <a:t>Lecturer, Department of Computer Engineering[NBA Accredited],Vivekanand Education Society’s Polytechnic, Mumbai</a:t>
            </a:r>
            <a:endParaRPr sz="1200"/>
          </a:p>
        </p:txBody>
      </p:sp>
      <p:pic>
        <p:nvPicPr>
          <p:cNvPr descr="C:\Users\sameer pednekar\Downloads\since colorlogo.jpg" id="161" name="Google Shape;161;p29"/>
          <p:cNvPicPr preferRelativeResize="0"/>
          <p:nvPr/>
        </p:nvPicPr>
        <p:blipFill rotWithShape="1">
          <a:blip r:embed="rId3">
            <a:alphaModFix/>
          </a:blip>
          <a:srcRect b="0" l="0" r="0" t="0"/>
          <a:stretch/>
        </p:blipFill>
        <p:spPr>
          <a:xfrm>
            <a:off x="775504" y="5861798"/>
            <a:ext cx="465371" cy="710017"/>
          </a:xfrm>
          <a:prstGeom prst="rect">
            <a:avLst/>
          </a:prstGeom>
          <a:noFill/>
          <a:ln>
            <a:noFill/>
          </a:ln>
        </p:spPr>
      </p:pic>
      <p:pic>
        <p:nvPicPr>
          <p:cNvPr id="162" name="Google Shape;162;p29"/>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0"/>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What we will learn today </a:t>
            </a:r>
            <a:endParaRPr/>
          </a:p>
        </p:txBody>
      </p:sp>
      <p:graphicFrame>
        <p:nvGraphicFramePr>
          <p:cNvPr id="168" name="Google Shape;168;p30"/>
          <p:cNvGraphicFramePr/>
          <p:nvPr/>
        </p:nvGraphicFramePr>
        <p:xfrm>
          <a:off x="609600" y="1138238"/>
          <a:ext cx="3000000" cy="3000000"/>
        </p:xfrm>
        <a:graphic>
          <a:graphicData uri="http://schemas.openxmlformats.org/drawingml/2006/table">
            <a:tbl>
              <a:tblPr>
                <a:noFill/>
                <a:tableStyleId>{0ED19B31-DFAD-4878-81AB-565B145B2D1A}</a:tableStyleId>
              </a:tblPr>
              <a:tblGrid>
                <a:gridCol w="604525"/>
                <a:gridCol w="4219775"/>
              </a:tblGrid>
              <a:tr h="429050">
                <a:tc>
                  <a:txBody>
                    <a:bodyPr/>
                    <a:lstStyle/>
                    <a:p>
                      <a:pPr indent="0" lvl="0" marL="0" marR="0" rtl="0" algn="l">
                        <a:lnSpc>
                          <a:spcPct val="100000"/>
                        </a:lnSpc>
                        <a:spcBef>
                          <a:spcPts val="0"/>
                        </a:spcBef>
                        <a:spcAft>
                          <a:spcPts val="0"/>
                        </a:spcAft>
                        <a:buClr>
                          <a:srgbClr val="000000"/>
                        </a:buClr>
                        <a:buSzPts val="1800"/>
                        <a:buFont typeface="Arial"/>
                        <a:buNone/>
                      </a:pPr>
                      <a:r>
                        <a:rPr b="0" lang="en-US" sz="1800" u="none" cap="none" strike="noStrike">
                          <a:solidFill>
                            <a:schemeClr val="lt1"/>
                          </a:solidFill>
                          <a:latin typeface="Inter"/>
                          <a:ea typeface="Inter"/>
                          <a:cs typeface="Inter"/>
                          <a:sym typeface="Inter"/>
                        </a:rPr>
                        <a:t>1.</a:t>
                      </a:r>
                      <a:endParaRPr sz="1400" u="none" cap="none" strike="noStrike"/>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0" lang="en-US" sz="1800" u="none" cap="none" strike="noStrike">
                          <a:solidFill>
                            <a:schemeClr val="lt1"/>
                          </a:solidFill>
                          <a:latin typeface="Inter-Regular"/>
                          <a:ea typeface="Inter-Regular"/>
                          <a:cs typeface="Inter-Regular"/>
                          <a:sym typeface="Inter-Regular"/>
                        </a:rPr>
                        <a:t>Concept of  Pointers</a:t>
                      </a:r>
                      <a:endParaRPr b="0" sz="1800" u="none" cap="none" strike="noStrike">
                        <a:solidFill>
                          <a:schemeClr val="lt1"/>
                        </a:solidFill>
                        <a:latin typeface="Inter-Regular"/>
                        <a:ea typeface="Inter-Regular"/>
                        <a:cs typeface="Inter-Regular"/>
                        <a:sym typeface="Inter-Regul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800"/>
                        <a:buFont typeface="Arial"/>
                        <a:buNone/>
                      </a:pPr>
                      <a:r>
                        <a:rPr b="0" lang="en-US" sz="1800" u="none" cap="none" strike="noStrike">
                          <a:solidFill>
                            <a:schemeClr val="lt1"/>
                          </a:solidFill>
                          <a:latin typeface="Inter"/>
                          <a:ea typeface="Inter"/>
                          <a:cs typeface="Inter"/>
                          <a:sym typeface="Inter"/>
                        </a:rPr>
                        <a:t>2.</a:t>
                      </a:r>
                      <a:endParaRPr sz="1400" u="none" cap="none" strike="noStrike"/>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lt1"/>
                        </a:buClr>
                        <a:buSzPts val="1800"/>
                        <a:buFont typeface="Arial"/>
                        <a:buNone/>
                      </a:pPr>
                      <a:r>
                        <a:rPr b="0" lang="en-US" sz="1800" u="none" cap="none" strike="noStrike">
                          <a:solidFill>
                            <a:schemeClr val="lt1"/>
                          </a:solidFill>
                          <a:latin typeface="Inter-Regular"/>
                          <a:ea typeface="Inter-Regular"/>
                          <a:cs typeface="Inter-Regular"/>
                          <a:sym typeface="Inter-Regular"/>
                        </a:rPr>
                        <a:t>Arithmetic operation  on pointers</a:t>
                      </a: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429050">
                <a:tc>
                  <a:txBody>
                    <a:bodyPr/>
                    <a:lstStyle/>
                    <a:p>
                      <a:pPr indent="0" lvl="0" marL="0" marR="0" rtl="0" algn="l">
                        <a:lnSpc>
                          <a:spcPct val="100000"/>
                        </a:lnSpc>
                        <a:spcBef>
                          <a:spcPts val="0"/>
                        </a:spcBef>
                        <a:spcAft>
                          <a:spcPts val="0"/>
                        </a:spcAft>
                        <a:buClr>
                          <a:srgbClr val="000000"/>
                        </a:buClr>
                        <a:buSzPts val="1600"/>
                        <a:buFont typeface="Arial"/>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Inter"/>
                        <a:buNone/>
                      </a:pPr>
                      <a:r>
                        <a:t/>
                      </a:r>
                      <a:endParaRPr b="0" sz="1600" u="none" cap="none" strike="noStrike">
                        <a:solidFill>
                          <a:schemeClr val="lt1"/>
                        </a:solidFill>
                        <a:latin typeface="Inter"/>
                        <a:ea typeface="Inter"/>
                        <a:cs typeface="Inter"/>
                        <a:sym typeface="Inter"/>
                      </a:endParaRPr>
                    </a:p>
                  </a:txBody>
                  <a:tcPr marT="0" marB="0" marR="0" marL="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
        <p:nvSpPr>
          <p:cNvPr id="169" name="Google Shape;169;p30"/>
          <p:cNvSpPr txBox="1"/>
          <p:nvPr>
            <p:ph idx="1" type="body"/>
          </p:nvPr>
        </p:nvSpPr>
        <p:spPr>
          <a:xfrm>
            <a:off x="7133461" y="3813288"/>
            <a:ext cx="3089275" cy="180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840"/>
              <a:buNone/>
            </a:pPr>
            <a:r>
              <a:rPr lang="en-US"/>
              <a:t>Jaishree Sudhakar Anerao</a:t>
            </a:r>
            <a:endParaRPr/>
          </a:p>
        </p:txBody>
      </p:sp>
      <p:sp>
        <p:nvSpPr>
          <p:cNvPr id="170" name="Google Shape;170;p30"/>
          <p:cNvSpPr txBox="1"/>
          <p:nvPr>
            <p:ph idx="2" type="body"/>
          </p:nvPr>
        </p:nvSpPr>
        <p:spPr>
          <a:xfrm>
            <a:off x="7133461" y="4055931"/>
            <a:ext cx="4236904" cy="1800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560"/>
              <a:buNone/>
            </a:pPr>
            <a:r>
              <a:rPr lang="en-US" sz="800"/>
              <a:t>Lecturer, Department of Computer Engineering[NBA Accredited],Vivekanand Education Society’s Polytechnic, Mumbai</a:t>
            </a:r>
            <a:endParaRPr/>
          </a:p>
        </p:txBody>
      </p:sp>
      <p:sp>
        <p:nvSpPr>
          <p:cNvPr id="171" name="Google Shape;171;p30"/>
          <p:cNvSpPr txBox="1"/>
          <p:nvPr>
            <p:ph idx="4" type="body"/>
          </p:nvPr>
        </p:nvSpPr>
        <p:spPr>
          <a:xfrm>
            <a:off x="6123008" y="1137920"/>
            <a:ext cx="5465425" cy="373807"/>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rPr lang="en-US"/>
              <a:t>Key takeaways</a:t>
            </a:r>
            <a:endParaRPr/>
          </a:p>
        </p:txBody>
      </p:sp>
      <p:sp>
        <p:nvSpPr>
          <p:cNvPr id="172" name="Google Shape;172;p30"/>
          <p:cNvSpPr txBox="1"/>
          <p:nvPr>
            <p:ph idx="5" type="body"/>
          </p:nvPr>
        </p:nvSpPr>
        <p:spPr>
          <a:xfrm>
            <a:off x="6123008" y="1635009"/>
            <a:ext cx="5465425" cy="1611554"/>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120"/>
              <a:buNone/>
            </a:pPr>
            <a:r>
              <a:rPr lang="en-US"/>
              <a:t> Concept of Pointers</a:t>
            </a:r>
            <a:endParaRPr/>
          </a:p>
        </p:txBody>
      </p:sp>
      <p:pic>
        <p:nvPicPr>
          <p:cNvPr descr="C:\Users\sameer pednekar\Downloads\since colorlogo.jpg" id="173" name="Google Shape;173;p30"/>
          <p:cNvPicPr preferRelativeResize="0"/>
          <p:nvPr/>
        </p:nvPicPr>
        <p:blipFill rotWithShape="1">
          <a:blip r:embed="rId3">
            <a:alphaModFix/>
          </a:blip>
          <a:srcRect b="0" l="0" r="0" t="0"/>
          <a:stretch/>
        </p:blipFill>
        <p:spPr>
          <a:xfrm>
            <a:off x="6545845" y="3749490"/>
            <a:ext cx="465371" cy="710017"/>
          </a:xfrm>
          <a:prstGeom prst="rect">
            <a:avLst/>
          </a:prstGeom>
          <a:noFill/>
          <a:ln>
            <a:noFill/>
          </a:ln>
        </p:spPr>
      </p:pic>
      <p:pic>
        <p:nvPicPr>
          <p:cNvPr id="174" name="Google Shape;174;p30"/>
          <p:cNvPicPr preferRelativeResize="0"/>
          <p:nvPr/>
        </p:nvPicPr>
        <p:blipFill rotWithShape="1">
          <a:blip r:embed="rId4">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1"/>
          <p:cNvSpPr txBox="1"/>
          <p:nvPr>
            <p:ph type="title"/>
          </p:nvPr>
        </p:nvSpPr>
        <p:spPr>
          <a:xfrm>
            <a:off x="609600" y="293688"/>
            <a:ext cx="10979150" cy="59055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Map</a:t>
            </a:r>
            <a:endParaRPr/>
          </a:p>
        </p:txBody>
      </p:sp>
      <p:sp>
        <p:nvSpPr>
          <p:cNvPr id="180" name="Google Shape;180;p31"/>
          <p:cNvSpPr txBox="1"/>
          <p:nvPr>
            <p:ph idx="1" type="body"/>
          </p:nvPr>
        </p:nvSpPr>
        <p:spPr>
          <a:xfrm>
            <a:off x="609600" y="1138238"/>
            <a:ext cx="10979150" cy="4948237"/>
          </a:xfrm>
          <a:prstGeom prst="rect">
            <a:avLst/>
          </a:prstGeom>
          <a:noFill/>
          <a:ln>
            <a:noFill/>
          </a:ln>
        </p:spPr>
        <p:txBody>
          <a:bodyPr anchorCtr="0" anchor="t" bIns="0" lIns="0" spcFirstLastPara="1" rIns="0" wrap="square" tIns="0">
            <a:noAutofit/>
          </a:bodyPr>
          <a:lstStyle/>
          <a:p>
            <a:pPr indent="0" lvl="0" marL="0" rtl="0" algn="l">
              <a:lnSpc>
                <a:spcPct val="200000"/>
              </a:lnSpc>
              <a:spcBef>
                <a:spcPts val="0"/>
              </a:spcBef>
              <a:spcAft>
                <a:spcPts val="0"/>
              </a:spcAft>
              <a:buSzPts val="1400"/>
              <a:buNone/>
            </a:pPr>
            <a:r>
              <a:t/>
            </a:r>
            <a:endParaRPr/>
          </a:p>
          <a:p>
            <a:pPr indent="0" lvl="0" marL="0" rtl="0" algn="l">
              <a:lnSpc>
                <a:spcPct val="100000"/>
              </a:lnSpc>
              <a:spcBef>
                <a:spcPts val="400"/>
              </a:spcBef>
              <a:spcAft>
                <a:spcPts val="0"/>
              </a:spcAft>
              <a:buSzPts val="1400"/>
              <a:buNone/>
            </a:pPr>
            <a:r>
              <a:t/>
            </a:r>
            <a:endParaRPr/>
          </a:p>
        </p:txBody>
      </p:sp>
      <p:sp>
        <p:nvSpPr>
          <p:cNvPr id="181" name="Google Shape;181;p31"/>
          <p:cNvSpPr/>
          <p:nvPr/>
        </p:nvSpPr>
        <p:spPr>
          <a:xfrm>
            <a:off x="0" y="0"/>
            <a:ext cx="1219835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Inter"/>
              <a:ea typeface="Inter"/>
              <a:cs typeface="Inter"/>
              <a:sym typeface="Inter"/>
            </a:endParaRPr>
          </a:p>
        </p:txBody>
      </p:sp>
      <p:grpSp>
        <p:nvGrpSpPr>
          <p:cNvPr id="182" name="Google Shape;182;p31"/>
          <p:cNvGrpSpPr/>
          <p:nvPr/>
        </p:nvGrpSpPr>
        <p:grpSpPr>
          <a:xfrm>
            <a:off x="2705997" y="1157351"/>
            <a:ext cx="5105479" cy="4963279"/>
            <a:chOff x="672938" y="19113"/>
            <a:chExt cx="5105479" cy="4963279"/>
          </a:xfrm>
        </p:grpSpPr>
        <p:sp>
          <p:nvSpPr>
            <p:cNvPr id="183" name="Google Shape;183;p31"/>
            <p:cNvSpPr/>
            <p:nvPr/>
          </p:nvSpPr>
          <p:spPr>
            <a:xfrm>
              <a:off x="2467544" y="1945083"/>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1"/>
            <p:cNvSpPr txBox="1"/>
            <p:nvPr/>
          </p:nvSpPr>
          <p:spPr>
            <a:xfrm>
              <a:off x="2684163" y="2161702"/>
              <a:ext cx="1045928" cy="1045928"/>
            </a:xfrm>
            <a:prstGeom prst="rect">
              <a:avLst/>
            </a:prstGeom>
            <a:noFill/>
            <a:ln>
              <a:noFill/>
            </a:ln>
          </p:spPr>
          <p:txBody>
            <a:bodyPr anchorCtr="0" anchor="ctr" bIns="15875" lIns="15875" spcFirstLastPara="1" rIns="15875" wrap="square" tIns="15875">
              <a:noAutofit/>
            </a:bodyPr>
            <a:lstStyle/>
            <a:p>
              <a:pPr indent="0" lvl="0" marL="0" marR="0" rtl="0" algn="ctr">
                <a:lnSpc>
                  <a:spcPct val="90000"/>
                </a:lnSpc>
                <a:spcBef>
                  <a:spcPts val="0"/>
                </a:spcBef>
                <a:spcAft>
                  <a:spcPts val="0"/>
                </a:spcAft>
                <a:buClr>
                  <a:srgbClr val="000000"/>
                </a:buClr>
                <a:buSzPts val="2500"/>
                <a:buFont typeface="Arial"/>
                <a:buNone/>
              </a:pPr>
              <a:r>
                <a:rPr b="0" i="0" lang="en-US" sz="2500" u="none" cap="none" strike="noStrike">
                  <a:solidFill>
                    <a:schemeClr val="lt1"/>
                  </a:solidFill>
                  <a:latin typeface="Arial"/>
                  <a:ea typeface="Arial"/>
                  <a:cs typeface="Arial"/>
                  <a:sym typeface="Arial"/>
                </a:rPr>
                <a:t>Pointer</a:t>
              </a:r>
              <a:endParaRPr/>
            </a:p>
          </p:txBody>
        </p:sp>
        <p:sp>
          <p:nvSpPr>
            <p:cNvPr id="185" name="Google Shape;185;p31"/>
            <p:cNvSpPr/>
            <p:nvPr/>
          </p:nvSpPr>
          <p:spPr>
            <a:xfrm rot="-5400000">
              <a:off x="2983725" y="1700927"/>
              <a:ext cx="446804"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1"/>
            <p:cNvSpPr txBox="1"/>
            <p:nvPr/>
          </p:nvSpPr>
          <p:spPr>
            <a:xfrm rot="-5400000">
              <a:off x="3195957" y="1710511"/>
              <a:ext cx="22340" cy="2234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87" name="Google Shape;187;p31"/>
            <p:cNvSpPr/>
            <p:nvPr/>
          </p:nvSpPr>
          <p:spPr>
            <a:xfrm>
              <a:off x="2467544" y="19113"/>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31"/>
            <p:cNvSpPr txBox="1"/>
            <p:nvPr/>
          </p:nvSpPr>
          <p:spPr>
            <a:xfrm>
              <a:off x="2684163" y="235732"/>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Pointer Declaration</a:t>
              </a:r>
              <a:endParaRPr/>
            </a:p>
          </p:txBody>
        </p:sp>
        <p:sp>
          <p:nvSpPr>
            <p:cNvPr id="189" name="Google Shape;189;p31"/>
            <p:cNvSpPr/>
            <p:nvPr/>
          </p:nvSpPr>
          <p:spPr>
            <a:xfrm rot="-1080000">
              <a:off x="3899579" y="2366333"/>
              <a:ext cx="446804"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1"/>
            <p:cNvSpPr txBox="1"/>
            <p:nvPr/>
          </p:nvSpPr>
          <p:spPr>
            <a:xfrm rot="-1080000">
              <a:off x="4111811" y="2375917"/>
              <a:ext cx="22340" cy="2234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1" name="Google Shape;191;p31"/>
            <p:cNvSpPr/>
            <p:nvPr/>
          </p:nvSpPr>
          <p:spPr>
            <a:xfrm>
              <a:off x="4299251" y="1349925"/>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31"/>
            <p:cNvSpPr txBox="1"/>
            <p:nvPr/>
          </p:nvSpPr>
          <p:spPr>
            <a:xfrm>
              <a:off x="4515870" y="1566544"/>
              <a:ext cx="1045928" cy="1045928"/>
            </a:xfrm>
            <a:prstGeom prst="rect">
              <a:avLst/>
            </a:prstGeom>
            <a:noFill/>
            <a:ln>
              <a:noFill/>
            </a:ln>
          </p:spPr>
          <p:txBody>
            <a:bodyPr anchorCtr="0" anchor="ctr" bIns="9525" lIns="9525" spcFirstLastPara="1" rIns="9525" wrap="square" tIns="9525">
              <a:noAutofit/>
            </a:bodyPr>
            <a:lstStyle/>
            <a:p>
              <a:pPr indent="0" lvl="0" marL="0" marR="0" rtl="0" algn="ctr">
                <a:lnSpc>
                  <a:spcPct val="90000"/>
                </a:lnSpc>
                <a:spcBef>
                  <a:spcPts val="0"/>
                </a:spcBef>
                <a:spcAft>
                  <a:spcPts val="0"/>
                </a:spcAft>
                <a:buClr>
                  <a:srgbClr val="000000"/>
                </a:buClr>
                <a:buSzPts val="1500"/>
                <a:buFont typeface="Arial"/>
                <a:buNone/>
              </a:pPr>
              <a:r>
                <a:rPr b="0" i="0" lang="en-US" sz="1500" u="none" cap="none" strike="noStrike">
                  <a:solidFill>
                    <a:schemeClr val="lt1"/>
                  </a:solidFill>
                  <a:latin typeface="Arial"/>
                  <a:ea typeface="Arial"/>
                  <a:cs typeface="Arial"/>
                  <a:sym typeface="Arial"/>
                </a:rPr>
                <a:t>Pointer Initializatio</a:t>
              </a:r>
              <a:r>
                <a:rPr b="0" i="0" lang="en-US" sz="1600" u="none" cap="none" strike="noStrike">
                  <a:solidFill>
                    <a:schemeClr val="lt1"/>
                  </a:solidFill>
                  <a:latin typeface="Arial"/>
                  <a:ea typeface="Arial"/>
                  <a:cs typeface="Arial"/>
                  <a:sym typeface="Arial"/>
                </a:rPr>
                <a:t>n</a:t>
              </a:r>
              <a:endParaRPr/>
            </a:p>
          </p:txBody>
        </p:sp>
        <p:sp>
          <p:nvSpPr>
            <p:cNvPr id="193" name="Google Shape;193;p31"/>
            <p:cNvSpPr/>
            <p:nvPr/>
          </p:nvSpPr>
          <p:spPr>
            <a:xfrm rot="3240000">
              <a:off x="3549754" y="3442983"/>
              <a:ext cx="446804"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1"/>
            <p:cNvSpPr txBox="1"/>
            <p:nvPr/>
          </p:nvSpPr>
          <p:spPr>
            <a:xfrm rot="3240000">
              <a:off x="3761986" y="3452568"/>
              <a:ext cx="22340" cy="2234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5" name="Google Shape;195;p31"/>
            <p:cNvSpPr/>
            <p:nvPr/>
          </p:nvSpPr>
          <p:spPr>
            <a:xfrm>
              <a:off x="3599601" y="3503226"/>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1"/>
            <p:cNvSpPr txBox="1"/>
            <p:nvPr/>
          </p:nvSpPr>
          <p:spPr>
            <a:xfrm>
              <a:off x="3816220" y="3719845"/>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Operation on Pointer</a:t>
              </a:r>
              <a:endParaRPr/>
            </a:p>
          </p:txBody>
        </p:sp>
        <p:sp>
          <p:nvSpPr>
            <p:cNvPr id="197" name="Google Shape;197;p31"/>
            <p:cNvSpPr/>
            <p:nvPr/>
          </p:nvSpPr>
          <p:spPr>
            <a:xfrm rot="-9266098">
              <a:off x="2054721" y="2234669"/>
              <a:ext cx="510206"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1"/>
            <p:cNvSpPr txBox="1"/>
            <p:nvPr/>
          </p:nvSpPr>
          <p:spPr>
            <a:xfrm rot="1533902">
              <a:off x="2297069" y="2242669"/>
              <a:ext cx="25510" cy="25510"/>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199" name="Google Shape;199;p31"/>
            <p:cNvSpPr/>
            <p:nvPr/>
          </p:nvSpPr>
          <p:spPr>
            <a:xfrm>
              <a:off x="672938" y="1086598"/>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31"/>
            <p:cNvSpPr txBox="1"/>
            <p:nvPr/>
          </p:nvSpPr>
          <p:spPr>
            <a:xfrm>
              <a:off x="889557" y="1303217"/>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Working Of Pointer</a:t>
              </a:r>
              <a:endParaRPr/>
            </a:p>
          </p:txBody>
        </p:sp>
        <p:sp>
          <p:nvSpPr>
            <p:cNvPr id="201" name="Google Shape;201;p31"/>
            <p:cNvSpPr/>
            <p:nvPr/>
          </p:nvSpPr>
          <p:spPr>
            <a:xfrm rot="8260747">
              <a:off x="2132817" y="3366034"/>
              <a:ext cx="606505" cy="41509"/>
            </a:xfrm>
            <a:custGeom>
              <a:rect b="b" l="l" r="r" t="t"/>
              <a:pathLst>
                <a:path extrusionOk="0" h="120000" w="120000">
                  <a:moveTo>
                    <a:pt x="0" y="59999"/>
                  </a:moveTo>
                  <a:lnTo>
                    <a:pt x="120000" y="59999"/>
                  </a:lnTo>
                </a:path>
              </a:pathLst>
            </a:custGeom>
            <a:noFill/>
            <a:ln cap="flat" cmpd="sng" w="25400">
              <a:solidFill>
                <a:srgbClr val="209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1"/>
            <p:cNvSpPr txBox="1"/>
            <p:nvPr/>
          </p:nvSpPr>
          <p:spPr>
            <a:xfrm rot="-2539253">
              <a:off x="2420907" y="3371626"/>
              <a:ext cx="30325" cy="30325"/>
            </a:xfrm>
            <a:prstGeom prst="rect">
              <a:avLst/>
            </a:prstGeom>
            <a:noFill/>
            <a:ln>
              <a:noFill/>
            </a:ln>
          </p:spPr>
          <p:txBody>
            <a:bodyPr anchorCtr="0" anchor="ctr" bIns="0" lIns="12700" spcFirstLastPara="1" rIns="12700" wrap="square" tIns="0">
              <a:noAutofit/>
            </a:bodyPr>
            <a:lstStyle/>
            <a:p>
              <a:pPr indent="0" lvl="0" marL="0" marR="0" rtl="0" algn="ctr">
                <a:lnSpc>
                  <a:spcPct val="90000"/>
                </a:lnSpc>
                <a:spcBef>
                  <a:spcPts val="0"/>
                </a:spcBef>
                <a:spcAft>
                  <a:spcPts val="0"/>
                </a:spcAft>
                <a:buClr>
                  <a:srgbClr val="000000"/>
                </a:buClr>
                <a:buSzPts val="500"/>
                <a:buFont typeface="Arial"/>
                <a:buNone/>
              </a:pPr>
              <a:r>
                <a:t/>
              </a:r>
              <a:endParaRPr b="0" i="0" sz="500" u="none" cap="none" strike="noStrike">
                <a:solidFill>
                  <a:srgbClr val="000000"/>
                </a:solidFill>
                <a:latin typeface="Arial"/>
                <a:ea typeface="Arial"/>
                <a:cs typeface="Arial"/>
                <a:sym typeface="Arial"/>
              </a:endParaRPr>
            </a:p>
          </p:txBody>
        </p:sp>
        <p:sp>
          <p:nvSpPr>
            <p:cNvPr id="203" name="Google Shape;203;p31"/>
            <p:cNvSpPr/>
            <p:nvPr/>
          </p:nvSpPr>
          <p:spPr>
            <a:xfrm>
              <a:off x="925428" y="3349328"/>
              <a:ext cx="1479166" cy="1479166"/>
            </a:xfrm>
            <a:prstGeom prst="ellipse">
              <a:avLst/>
            </a:prstGeom>
            <a:solidFill>
              <a:schemeClr val="accent3"/>
            </a:solidFill>
            <a:ln cap="flat" cmpd="sng" w="25400">
              <a:solidFill>
                <a:srgbClr val="2D2D3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31"/>
            <p:cNvSpPr txBox="1"/>
            <p:nvPr/>
          </p:nvSpPr>
          <p:spPr>
            <a:xfrm>
              <a:off x="1142047" y="3565947"/>
              <a:ext cx="1045928" cy="1045928"/>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Memory Allocation</a:t>
              </a:r>
              <a:endParaRPr/>
            </a:p>
          </p:txBody>
        </p:sp>
      </p:grpSp>
      <p:pic>
        <p:nvPicPr>
          <p:cNvPr id="205" name="Google Shape;205;p31"/>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2"/>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Learning Objective/ Key learning</a:t>
            </a:r>
            <a:endParaRPr/>
          </a:p>
        </p:txBody>
      </p:sp>
      <p:sp>
        <p:nvSpPr>
          <p:cNvPr id="212" name="Google Shape;212;p32"/>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b="1" lang="en-US"/>
              <a:t>To use pointer and perform operations on pointers.</a:t>
            </a:r>
            <a:endParaRPr/>
          </a:p>
          <a:p>
            <a:pPr indent="-317500" lvl="0" marL="457200" rtl="0" algn="l">
              <a:lnSpc>
                <a:spcPct val="100000"/>
              </a:lnSpc>
              <a:spcBef>
                <a:spcPts val="400"/>
              </a:spcBef>
              <a:spcAft>
                <a:spcPts val="0"/>
              </a:spcAft>
              <a:buClr>
                <a:schemeClr val="lt2"/>
              </a:buClr>
              <a:buSzPts val="1400"/>
              <a:buChar char="►"/>
            </a:pPr>
            <a:r>
              <a:rPr b="1" lang="en-US"/>
              <a:t>Write program to perform arithmetic operation on pointers.</a:t>
            </a:r>
            <a:endParaRPr/>
          </a:p>
        </p:txBody>
      </p:sp>
      <p:pic>
        <p:nvPicPr>
          <p:cNvPr id="213" name="Google Shape;213;p32"/>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3"/>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lang="en-US"/>
              <a:t>Concept Explanation</a:t>
            </a:r>
            <a:r>
              <a:rPr lang="en-US">
                <a:solidFill>
                  <a:srgbClr val="FF0000"/>
                </a:solidFill>
              </a:rPr>
              <a:t>: </a:t>
            </a:r>
            <a:r>
              <a:rPr b="1" lang="en-US">
                <a:solidFill>
                  <a:srgbClr val="FF0000"/>
                </a:solidFill>
              </a:rPr>
              <a:t>Pointers</a:t>
            </a:r>
            <a:endParaRPr>
              <a:solidFill>
                <a:srgbClr val="FF0000"/>
              </a:solidFill>
            </a:endParaRPr>
          </a:p>
        </p:txBody>
      </p:sp>
      <p:sp>
        <p:nvSpPr>
          <p:cNvPr id="220" name="Google Shape;220;p33"/>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50000"/>
              </a:lnSpc>
              <a:spcBef>
                <a:spcPts val="400"/>
              </a:spcBef>
              <a:spcAft>
                <a:spcPts val="0"/>
              </a:spcAft>
              <a:buSzPts val="1400"/>
              <a:buChar char="►"/>
            </a:pPr>
            <a:r>
              <a:rPr lang="en-US">
                <a:solidFill>
                  <a:srgbClr val="FF0000"/>
                </a:solidFill>
              </a:rPr>
              <a:t>Pointer</a:t>
            </a:r>
            <a:r>
              <a:rPr lang="en-US"/>
              <a:t> is a variable in C++ that holds the </a:t>
            </a:r>
            <a:r>
              <a:rPr lang="en-US">
                <a:solidFill>
                  <a:srgbClr val="FF0000"/>
                </a:solidFill>
              </a:rPr>
              <a:t>address of another variable</a:t>
            </a:r>
            <a:r>
              <a:rPr lang="en-US"/>
              <a:t>. </a:t>
            </a:r>
            <a:endParaRPr/>
          </a:p>
          <a:p>
            <a:pPr indent="-317500" lvl="0" marL="457200" rtl="0" algn="l">
              <a:lnSpc>
                <a:spcPct val="150000"/>
              </a:lnSpc>
              <a:spcBef>
                <a:spcPts val="400"/>
              </a:spcBef>
              <a:spcAft>
                <a:spcPts val="0"/>
              </a:spcAft>
              <a:buSzPts val="1400"/>
              <a:buChar char="►"/>
            </a:pPr>
            <a:r>
              <a:rPr lang="en-US">
                <a:solidFill>
                  <a:srgbClr val="FF0000"/>
                </a:solidFill>
              </a:rPr>
              <a:t>Pointers</a:t>
            </a:r>
            <a:r>
              <a:rPr lang="en-US"/>
              <a:t> have </a:t>
            </a:r>
            <a:r>
              <a:rPr lang="en-US">
                <a:solidFill>
                  <a:srgbClr val="FF0000"/>
                </a:solidFill>
              </a:rPr>
              <a:t>data type</a:t>
            </a:r>
            <a:r>
              <a:rPr lang="en-US"/>
              <a:t> just like variables.</a:t>
            </a:r>
            <a:endParaRPr/>
          </a:p>
          <a:p>
            <a:pPr indent="-317500" lvl="0" marL="457200" rtl="0" algn="l">
              <a:lnSpc>
                <a:spcPct val="150000"/>
              </a:lnSpc>
              <a:spcBef>
                <a:spcPts val="400"/>
              </a:spcBef>
              <a:spcAft>
                <a:spcPts val="0"/>
              </a:spcAft>
              <a:buSzPts val="1400"/>
              <a:buChar char="►"/>
            </a:pPr>
            <a:r>
              <a:rPr lang="en-US">
                <a:solidFill>
                  <a:srgbClr val="FF0000"/>
                </a:solidFill>
              </a:rPr>
              <a:t>Pointers</a:t>
            </a:r>
            <a:r>
              <a:rPr lang="en-US"/>
              <a:t> are variables which display </a:t>
            </a:r>
            <a:r>
              <a:rPr lang="en-US">
                <a:solidFill>
                  <a:srgbClr val="FF0000"/>
                </a:solidFill>
              </a:rPr>
              <a:t>value at the memory address</a:t>
            </a:r>
            <a:r>
              <a:rPr lang="en-US"/>
              <a:t>.</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a:p>
            <a:pPr indent="-355600" lvl="0" marL="355600" rtl="0" algn="l">
              <a:lnSpc>
                <a:spcPct val="100000"/>
              </a:lnSpc>
              <a:spcBef>
                <a:spcPts val="400"/>
              </a:spcBef>
              <a:spcAft>
                <a:spcPts val="0"/>
              </a:spcAft>
              <a:buSzPts val="1400"/>
              <a:buNone/>
            </a:pPr>
            <a:r>
              <a:t/>
            </a:r>
            <a:endParaRPr/>
          </a:p>
        </p:txBody>
      </p:sp>
      <p:sp>
        <p:nvSpPr>
          <p:cNvPr id="221" name="Google Shape;221;p33"/>
          <p:cNvSpPr txBox="1"/>
          <p:nvPr/>
        </p:nvSpPr>
        <p:spPr>
          <a:xfrm>
            <a:off x="9786568" y="5803317"/>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pic>
        <p:nvPicPr>
          <p:cNvPr id="222" name="Google Shape;222;p33"/>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4"/>
          <p:cNvSpPr txBox="1"/>
          <p:nvPr>
            <p:ph type="title"/>
          </p:nvPr>
        </p:nvSpPr>
        <p:spPr>
          <a:xfrm>
            <a:off x="609918" y="294200"/>
            <a:ext cx="10978515" cy="5904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SzPts val="1400"/>
              <a:buNone/>
            </a:pPr>
            <a:r>
              <a:rPr b="1" lang="en-US"/>
              <a:t>Declaring and initializing pointer</a:t>
            </a:r>
            <a:endParaRPr b="1"/>
          </a:p>
        </p:txBody>
      </p:sp>
      <p:sp>
        <p:nvSpPr>
          <p:cNvPr id="229" name="Google Shape;229;p34"/>
          <p:cNvSpPr txBox="1"/>
          <p:nvPr>
            <p:ph idx="1" type="body"/>
          </p:nvPr>
        </p:nvSpPr>
        <p:spPr>
          <a:xfrm>
            <a:off x="609918" y="1137920"/>
            <a:ext cx="10978515" cy="4947920"/>
          </a:xfrm>
          <a:prstGeom prst="rect">
            <a:avLst/>
          </a:prstGeom>
          <a:noFill/>
          <a:ln>
            <a:noFill/>
          </a:ln>
        </p:spPr>
        <p:txBody>
          <a:bodyPr anchorCtr="0" anchor="t" bIns="0" lIns="0" spcFirstLastPara="1" rIns="0" wrap="square" tIns="0">
            <a:noAutofit/>
          </a:bodyPr>
          <a:lstStyle/>
          <a:p>
            <a:pPr indent="-317500" lvl="0" marL="457200" rtl="0" algn="l">
              <a:lnSpc>
                <a:spcPct val="100000"/>
              </a:lnSpc>
              <a:spcBef>
                <a:spcPts val="400"/>
              </a:spcBef>
              <a:spcAft>
                <a:spcPts val="0"/>
              </a:spcAft>
              <a:buClr>
                <a:schemeClr val="lt2"/>
              </a:buClr>
              <a:buSzPts val="1400"/>
              <a:buChar char="►"/>
            </a:pPr>
            <a:r>
              <a:rPr lang="en-US"/>
              <a:t>The variable which store address of integer variable it is called as an integer pointer.</a:t>
            </a:r>
            <a:endParaRPr/>
          </a:p>
          <a:p>
            <a:pPr indent="-317500" lvl="0" marL="457200" rtl="0" algn="l">
              <a:lnSpc>
                <a:spcPct val="100000"/>
              </a:lnSpc>
              <a:spcBef>
                <a:spcPts val="400"/>
              </a:spcBef>
              <a:spcAft>
                <a:spcPts val="0"/>
              </a:spcAft>
              <a:buClr>
                <a:schemeClr val="lt2"/>
              </a:buClr>
              <a:buSzPts val="1400"/>
              <a:buChar char="►"/>
            </a:pPr>
            <a:r>
              <a:rPr lang="en-US"/>
              <a:t>Similarly if we stores address of character variable it is called as character pointer </a:t>
            </a:r>
            <a:br>
              <a:rPr lang="en-US"/>
            </a:br>
            <a:endParaRPr/>
          </a:p>
          <a:p>
            <a:pPr indent="-317500" lvl="0" marL="457200" rtl="0" algn="l">
              <a:lnSpc>
                <a:spcPct val="100000"/>
              </a:lnSpc>
              <a:spcBef>
                <a:spcPts val="400"/>
              </a:spcBef>
              <a:spcAft>
                <a:spcPts val="0"/>
              </a:spcAft>
              <a:buClr>
                <a:schemeClr val="lt2"/>
              </a:buClr>
              <a:buSzPts val="1400"/>
              <a:buChar char="►"/>
            </a:pPr>
            <a:r>
              <a:rPr lang="en-US"/>
              <a:t>Syntax:</a:t>
            </a:r>
            <a:endParaRPr/>
          </a:p>
          <a:p>
            <a:pPr indent="-317500" lvl="0" marL="457200" rtl="0" algn="l">
              <a:lnSpc>
                <a:spcPct val="100000"/>
              </a:lnSpc>
              <a:spcBef>
                <a:spcPts val="400"/>
              </a:spcBef>
              <a:spcAft>
                <a:spcPts val="0"/>
              </a:spcAft>
              <a:buSzPts val="1400"/>
              <a:buChar char="►"/>
            </a:pPr>
            <a:r>
              <a:rPr lang="en-US"/>
              <a:t>data_type *pointer_name;</a:t>
            </a:r>
            <a:endParaRPr/>
          </a:p>
          <a:p>
            <a:pPr indent="-317500" lvl="0" marL="457200" rtl="0" algn="l">
              <a:lnSpc>
                <a:spcPct val="100000"/>
              </a:lnSpc>
              <a:spcBef>
                <a:spcPts val="400"/>
              </a:spcBef>
              <a:spcAft>
                <a:spcPts val="0"/>
              </a:spcAft>
              <a:buClr>
                <a:schemeClr val="lt2"/>
              </a:buClr>
              <a:buSzPts val="1400"/>
              <a:buChar char="►"/>
            </a:pPr>
            <a:r>
              <a:rPr lang="en-US"/>
              <a:t>int *ptr;      	                //declaration</a:t>
            </a:r>
            <a:endParaRPr/>
          </a:p>
          <a:p>
            <a:pPr indent="-317500" lvl="0" marL="457200" rtl="0" algn="l">
              <a:lnSpc>
                <a:spcPct val="100000"/>
              </a:lnSpc>
              <a:spcBef>
                <a:spcPts val="400"/>
              </a:spcBef>
              <a:spcAft>
                <a:spcPts val="0"/>
              </a:spcAft>
              <a:buClr>
                <a:schemeClr val="lt2"/>
              </a:buClr>
              <a:buSzPts val="1400"/>
              <a:buChar char="►"/>
            </a:pPr>
            <a:r>
              <a:rPr lang="en-US"/>
              <a:t>ptr=&amp;a; 		//initialization</a:t>
            </a:r>
            <a:endParaRPr/>
          </a:p>
        </p:txBody>
      </p:sp>
      <p:sp>
        <p:nvSpPr>
          <p:cNvPr id="230" name="Google Shape;230;p34"/>
          <p:cNvSpPr txBox="1"/>
          <p:nvPr/>
        </p:nvSpPr>
        <p:spPr>
          <a:xfrm>
            <a:off x="9942764" y="4612325"/>
            <a:ext cx="485400" cy="5310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1800"/>
              <a:buFont typeface="Inter"/>
              <a:buNone/>
            </a:pPr>
            <a:fld id="{00000000-1234-1234-1234-123412341234}" type="slidenum">
              <a:rPr b="0" i="0" lang="en-US" sz="1800" u="none" cap="none" strike="noStrike">
                <a:solidFill>
                  <a:schemeClr val="dk1"/>
                </a:solidFill>
                <a:latin typeface="Inter"/>
                <a:ea typeface="Inter"/>
                <a:cs typeface="Inter"/>
                <a:sym typeface="Inter"/>
              </a:rPr>
              <a:t>‹#›</a:t>
            </a:fld>
            <a:endParaRPr b="0" i="0" sz="1800" u="none" cap="none" strike="noStrike">
              <a:solidFill>
                <a:schemeClr val="dk1"/>
              </a:solidFill>
              <a:latin typeface="Inter"/>
              <a:ea typeface="Inter"/>
              <a:cs typeface="Inter"/>
              <a:sym typeface="Inter"/>
            </a:endParaRPr>
          </a:p>
        </p:txBody>
      </p:sp>
      <p:pic>
        <p:nvPicPr>
          <p:cNvPr id="231" name="Google Shape;231;p34"/>
          <p:cNvPicPr preferRelativeResize="0"/>
          <p:nvPr/>
        </p:nvPicPr>
        <p:blipFill rotWithShape="1">
          <a:blip r:embed="rId3">
            <a:alphaModFix/>
          </a:blip>
          <a:srcRect b="0" l="0" r="0" t="0"/>
          <a:stretch/>
        </p:blipFill>
        <p:spPr>
          <a:xfrm>
            <a:off x="11576050" y="6235700"/>
            <a:ext cx="406400" cy="40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9">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EY light background">
  <a:themeElements>
    <a:clrScheme name="Custom 8">
      <a:dk1>
        <a:srgbClr val="FFFFFF"/>
      </a:dk1>
      <a:lt1>
        <a:srgbClr val="2E2E38"/>
      </a:lt1>
      <a:dk2>
        <a:srgbClr val="FFE600"/>
      </a:dk2>
      <a:lt2>
        <a:srgbClr val="000000"/>
      </a:lt2>
      <a:accent1>
        <a:srgbClr val="2DB757"/>
      </a:accent1>
      <a:accent2>
        <a:srgbClr val="27ACAA"/>
      </a:accent2>
      <a:accent3>
        <a:srgbClr val="188CE5"/>
      </a:accent3>
      <a:accent4>
        <a:srgbClr val="3D108A"/>
      </a:accent4>
      <a:accent5>
        <a:srgbClr val="FF4136"/>
      </a:accent5>
      <a:accent6>
        <a:srgbClr val="FF6D00"/>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